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1" r:id="rId1"/>
    <p:sldMasterId id="2147483772" r:id="rId2"/>
    <p:sldMasterId id="2147483773" r:id="rId3"/>
    <p:sldMasterId id="2147483774" r:id="rId4"/>
    <p:sldMasterId id="2147483775" r:id="rId5"/>
  </p:sldMasterIdLst>
  <p:notesMasterIdLst>
    <p:notesMasterId r:id="rId8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x="9144000" cy="5143500" type="screen16x9"/>
  <p:notesSz cx="6858000" cy="9144000"/>
  <p:embeddedFontLst>
    <p:embeddedFont>
      <p:font typeface="Big Shoulders Text" panose="020B0604020202020204" charset="0"/>
      <p:regular r:id="rId86"/>
      <p:bold r:id="rId87"/>
    </p:embeddedFont>
    <p:embeddedFont>
      <p:font typeface="Bree Serif" panose="020B0604020202020204" charset="0"/>
      <p:regular r:id="rId88"/>
    </p:embeddedFont>
    <p:embeddedFont>
      <p:font typeface="Elsie" panose="020B0604020202020204" charset="0"/>
      <p:regular r:id="rId89"/>
    </p:embeddedFont>
    <p:embeddedFont>
      <p:font typeface="Fira Sans Extra Condensed" panose="020B0503050000020004" pitchFamily="34" charset="0"/>
      <p:regular r:id="rId90"/>
      <p:bold r:id="rId91"/>
      <p:italic r:id="rId92"/>
      <p:boldItalic r:id="rId93"/>
    </p:embeddedFont>
    <p:embeddedFont>
      <p:font typeface="Fira Sans Extra Condensed Medium" panose="020B0604020202020204" charset="0"/>
      <p:regular r:id="rId94"/>
      <p:bold r:id="rId95"/>
      <p:italic r:id="rId96"/>
      <p:boldItalic r:id="rId97"/>
    </p:embeddedFont>
    <p:embeddedFont>
      <p:font typeface="Inter" panose="020B0604020202020204" charset="0"/>
      <p:regular r:id="rId98"/>
      <p:bold r:id="rId99"/>
    </p:embeddedFont>
    <p:embeddedFont>
      <p:font typeface="Nunito Light" pitchFamily="2" charset="0"/>
      <p:regular r:id="rId100"/>
    </p:embeddedFont>
    <p:embeddedFont>
      <p:font typeface="Quattrocento Sans" panose="020B0502050000020003" pitchFamily="34" charset="0"/>
      <p:regular r:id="rId101"/>
      <p:bold r:id="rId102"/>
      <p:italic r:id="rId103"/>
      <p:boldItalic r:id="rId104"/>
    </p:embeddedFont>
    <p:embeddedFont>
      <p:font typeface="Raleway" pitchFamily="2" charset="0"/>
      <p:regular r:id="rId105"/>
      <p:bold r:id="rId106"/>
      <p:italic r:id="rId107"/>
      <p:boldItalic r:id="rId108"/>
    </p:embeddedFont>
    <p:embeddedFont>
      <p:font typeface="Roboto" panose="02000000000000000000" pitchFamily="2"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EFD022-211E-4202-B071-438F139DE1FC}">
  <a:tblStyle styleId="{0EEFD022-211E-4202-B071-438F139DE1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F67A5F2-853C-407E-ABC8-3B785B46418E}"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0" y="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font" Target="fonts/font4.fntdata"/><Relationship Id="rId112" Type="http://schemas.openxmlformats.org/officeDocument/2006/relationships/font" Target="fonts/font27.fntdata"/><Relationship Id="rId16" Type="http://schemas.openxmlformats.org/officeDocument/2006/relationships/slide" Target="slides/slide11.xml"/><Relationship Id="rId107" Type="http://schemas.openxmlformats.org/officeDocument/2006/relationships/font" Target="fonts/font22.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7.fntdata"/><Relationship Id="rId5" Type="http://schemas.openxmlformats.org/officeDocument/2006/relationships/slideMaster" Target="slideMasters/slideMaster5.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notesMaster" Target="notesMasters/notes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8.fntdata"/><Relationship Id="rId108" Type="http://schemas.openxmlformats.org/officeDocument/2006/relationships/font" Target="fonts/font23.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21.fntdata"/><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4.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2.fntdata"/><Relationship Id="rId110" Type="http://schemas.openxmlformats.org/officeDocument/2006/relationships/font" Target="fonts/font25.fntdata"/><Relationship Id="rId115"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font" Target="fonts/font3.fntdata"/><Relationship Id="rId11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g2695927bd38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2" name="Google Shape;2842;g2695927bd3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26ce8c832ba_5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26ce8c832ba_5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7"/>
        <p:cNvGrpSpPr/>
        <p:nvPr/>
      </p:nvGrpSpPr>
      <p:grpSpPr>
        <a:xfrm>
          <a:off x="0" y="0"/>
          <a:ext cx="0" cy="0"/>
          <a:chOff x="0" y="0"/>
          <a:chExt cx="0" cy="0"/>
        </a:xfrm>
      </p:grpSpPr>
      <p:sp>
        <p:nvSpPr>
          <p:cNvPr id="3288" name="Google Shape;3288;g26ccbc972b1_3_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9" name="Google Shape;3289;g26ccbc972b1_3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3"/>
        <p:cNvGrpSpPr/>
        <p:nvPr/>
      </p:nvGrpSpPr>
      <p:grpSpPr>
        <a:xfrm>
          <a:off x="0" y="0"/>
          <a:ext cx="0" cy="0"/>
          <a:chOff x="0" y="0"/>
          <a:chExt cx="0" cy="0"/>
        </a:xfrm>
      </p:grpSpPr>
      <p:sp>
        <p:nvSpPr>
          <p:cNvPr id="3334" name="Google Shape;3334;g26cedb4932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5" name="Google Shape;3335;g26cedb4932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g26cedb4932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8" name="Google Shape;3378;g26cedb4932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26cedb49327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26cedb4932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26cedb49327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26cedb49327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3"/>
        <p:cNvGrpSpPr/>
        <p:nvPr/>
      </p:nvGrpSpPr>
      <p:grpSpPr>
        <a:xfrm>
          <a:off x="0" y="0"/>
          <a:ext cx="0" cy="0"/>
          <a:chOff x="0" y="0"/>
          <a:chExt cx="0" cy="0"/>
        </a:xfrm>
      </p:grpSpPr>
      <p:sp>
        <p:nvSpPr>
          <p:cNvPr id="3504" name="Google Shape;3504;g26cedb49327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5" name="Google Shape;3505;g26cedb49327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6"/>
        <p:cNvGrpSpPr/>
        <p:nvPr/>
      </p:nvGrpSpPr>
      <p:grpSpPr>
        <a:xfrm>
          <a:off x="0" y="0"/>
          <a:ext cx="0" cy="0"/>
          <a:chOff x="0" y="0"/>
          <a:chExt cx="0" cy="0"/>
        </a:xfrm>
      </p:grpSpPr>
      <p:sp>
        <p:nvSpPr>
          <p:cNvPr id="3547" name="Google Shape;3547;g26cedb49327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8" name="Google Shape;3548;g26cedb49327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6"/>
        <p:cNvGrpSpPr/>
        <p:nvPr/>
      </p:nvGrpSpPr>
      <p:grpSpPr>
        <a:xfrm>
          <a:off x="0" y="0"/>
          <a:ext cx="0" cy="0"/>
          <a:chOff x="0" y="0"/>
          <a:chExt cx="0" cy="0"/>
        </a:xfrm>
      </p:grpSpPr>
      <p:sp>
        <p:nvSpPr>
          <p:cNvPr id="3587" name="Google Shape;3587;g26cedb49327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8" name="Google Shape;3588;g26cedb49327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3"/>
        <p:cNvGrpSpPr/>
        <p:nvPr/>
      </p:nvGrpSpPr>
      <p:grpSpPr>
        <a:xfrm>
          <a:off x="0" y="0"/>
          <a:ext cx="0" cy="0"/>
          <a:chOff x="0" y="0"/>
          <a:chExt cx="0" cy="0"/>
        </a:xfrm>
      </p:grpSpPr>
      <p:sp>
        <p:nvSpPr>
          <p:cNvPr id="3634" name="Google Shape;3634;g26ce2931c50_2_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5" name="Google Shape;3635;g26ce2931c50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g26ccbc972b1_2_7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0" name="Google Shape;2850;g26ccbc972b1_2_7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1" name="Google Shape;2851;g26ccbc972b1_2_7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26ce2931c50_2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8" name="Google Shape;3678;g26ce2931c50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26cf063797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26cf063797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2"/>
        <p:cNvGrpSpPr/>
        <p:nvPr/>
      </p:nvGrpSpPr>
      <p:grpSpPr>
        <a:xfrm>
          <a:off x="0" y="0"/>
          <a:ext cx="0" cy="0"/>
          <a:chOff x="0" y="0"/>
          <a:chExt cx="0" cy="0"/>
        </a:xfrm>
      </p:grpSpPr>
      <p:sp>
        <p:nvSpPr>
          <p:cNvPr id="3713" name="Google Shape;3713;g26cf06379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4" name="Google Shape;3714;g26cf06379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1"/>
        <p:cNvGrpSpPr/>
        <p:nvPr/>
      </p:nvGrpSpPr>
      <p:grpSpPr>
        <a:xfrm>
          <a:off x="0" y="0"/>
          <a:ext cx="0" cy="0"/>
          <a:chOff x="0" y="0"/>
          <a:chExt cx="0" cy="0"/>
        </a:xfrm>
      </p:grpSpPr>
      <p:sp>
        <p:nvSpPr>
          <p:cNvPr id="3742" name="Google Shape;3742;g26ce2931c50_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3" name="Google Shape;3743;g26ce2931c50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4"/>
        <p:cNvGrpSpPr/>
        <p:nvPr/>
      </p:nvGrpSpPr>
      <p:grpSpPr>
        <a:xfrm>
          <a:off x="0" y="0"/>
          <a:ext cx="0" cy="0"/>
          <a:chOff x="0" y="0"/>
          <a:chExt cx="0" cy="0"/>
        </a:xfrm>
      </p:grpSpPr>
      <p:sp>
        <p:nvSpPr>
          <p:cNvPr id="3765" name="Google Shape;3765;g26ce2931c50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6" name="Google Shape;3766;g26ce2931c50_2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g26ce2931c50_2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26ce2931c50_2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6"/>
        <p:cNvGrpSpPr/>
        <p:nvPr/>
      </p:nvGrpSpPr>
      <p:grpSpPr>
        <a:xfrm>
          <a:off x="0" y="0"/>
          <a:ext cx="0" cy="0"/>
          <a:chOff x="0" y="0"/>
          <a:chExt cx="0" cy="0"/>
        </a:xfrm>
      </p:grpSpPr>
      <p:sp>
        <p:nvSpPr>
          <p:cNvPr id="3827" name="Google Shape;3827;g26ce2931c50_2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8" name="Google Shape;3828;g26ce2931c50_2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9"/>
        <p:cNvGrpSpPr/>
        <p:nvPr/>
      </p:nvGrpSpPr>
      <p:grpSpPr>
        <a:xfrm>
          <a:off x="0" y="0"/>
          <a:ext cx="0" cy="0"/>
          <a:chOff x="0" y="0"/>
          <a:chExt cx="0" cy="0"/>
        </a:xfrm>
      </p:grpSpPr>
      <p:sp>
        <p:nvSpPr>
          <p:cNvPr id="3860" name="Google Shape;3860;g26ce2931c50_2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1" name="Google Shape;3861;g26ce2931c50_2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9"/>
        <p:cNvGrpSpPr/>
        <p:nvPr/>
      </p:nvGrpSpPr>
      <p:grpSpPr>
        <a:xfrm>
          <a:off x="0" y="0"/>
          <a:ext cx="0" cy="0"/>
          <a:chOff x="0" y="0"/>
          <a:chExt cx="0" cy="0"/>
        </a:xfrm>
      </p:grpSpPr>
      <p:sp>
        <p:nvSpPr>
          <p:cNvPr id="3890" name="Google Shape;3890;g26ce2931c50_2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1" name="Google Shape;3891;g26ce2931c50_2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0"/>
        <p:cNvGrpSpPr/>
        <p:nvPr/>
      </p:nvGrpSpPr>
      <p:grpSpPr>
        <a:xfrm>
          <a:off x="0" y="0"/>
          <a:ext cx="0" cy="0"/>
          <a:chOff x="0" y="0"/>
          <a:chExt cx="0" cy="0"/>
        </a:xfrm>
      </p:grpSpPr>
      <p:sp>
        <p:nvSpPr>
          <p:cNvPr id="3921" name="Google Shape;3921;g26ce2931c50_2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2" name="Google Shape;3922;g26ce2931c50_2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p:cNvGrpSpPr/>
        <p:nvPr/>
      </p:nvGrpSpPr>
      <p:grpSpPr>
        <a:xfrm>
          <a:off x="0" y="0"/>
          <a:ext cx="0" cy="0"/>
          <a:chOff x="0" y="0"/>
          <a:chExt cx="0" cy="0"/>
        </a:xfrm>
      </p:grpSpPr>
      <p:sp>
        <p:nvSpPr>
          <p:cNvPr id="2918" name="Google Shape;2918;g26ccbc972b1_2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9" name="Google Shape;2919;g26ccbc972b1_2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26ce2931c5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5" name="Google Shape;3955;g26ce2931c5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1"/>
        <p:cNvGrpSpPr/>
        <p:nvPr/>
      </p:nvGrpSpPr>
      <p:grpSpPr>
        <a:xfrm>
          <a:off x="0" y="0"/>
          <a:ext cx="0" cy="0"/>
          <a:chOff x="0" y="0"/>
          <a:chExt cx="0" cy="0"/>
        </a:xfrm>
      </p:grpSpPr>
      <p:sp>
        <p:nvSpPr>
          <p:cNvPr id="3992" name="Google Shape;3992;g26ce2931c50_2_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3" name="Google Shape;3993;g26ce2931c50_2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7"/>
        <p:cNvGrpSpPr/>
        <p:nvPr/>
      </p:nvGrpSpPr>
      <p:grpSpPr>
        <a:xfrm>
          <a:off x="0" y="0"/>
          <a:ext cx="0" cy="0"/>
          <a:chOff x="0" y="0"/>
          <a:chExt cx="0" cy="0"/>
        </a:xfrm>
      </p:grpSpPr>
      <p:sp>
        <p:nvSpPr>
          <p:cNvPr id="4028" name="Google Shape;4028;g26ce2931c50_2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9" name="Google Shape;4029;g26ce2931c50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7"/>
        <p:cNvGrpSpPr/>
        <p:nvPr/>
      </p:nvGrpSpPr>
      <p:grpSpPr>
        <a:xfrm>
          <a:off x="0" y="0"/>
          <a:ext cx="0" cy="0"/>
          <a:chOff x="0" y="0"/>
          <a:chExt cx="0" cy="0"/>
        </a:xfrm>
      </p:grpSpPr>
      <p:sp>
        <p:nvSpPr>
          <p:cNvPr id="4058" name="Google Shape;4058;g26ce2931c50_2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9" name="Google Shape;4059;g26ce2931c50_2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0"/>
        <p:cNvGrpSpPr/>
        <p:nvPr/>
      </p:nvGrpSpPr>
      <p:grpSpPr>
        <a:xfrm>
          <a:off x="0" y="0"/>
          <a:ext cx="0" cy="0"/>
          <a:chOff x="0" y="0"/>
          <a:chExt cx="0" cy="0"/>
        </a:xfrm>
      </p:grpSpPr>
      <p:sp>
        <p:nvSpPr>
          <p:cNvPr id="4101" name="Google Shape;4101;g26ce2931c50_2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2" name="Google Shape;4102;g26ce2931c50_2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1"/>
        <p:cNvGrpSpPr/>
        <p:nvPr/>
      </p:nvGrpSpPr>
      <p:grpSpPr>
        <a:xfrm>
          <a:off x="0" y="0"/>
          <a:ext cx="0" cy="0"/>
          <a:chOff x="0" y="0"/>
          <a:chExt cx="0" cy="0"/>
        </a:xfrm>
      </p:grpSpPr>
      <p:sp>
        <p:nvSpPr>
          <p:cNvPr id="4122" name="Google Shape;4122;g26ce2931c50_2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3" name="Google Shape;4123;g26ce2931c50_2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0"/>
        <p:cNvGrpSpPr/>
        <p:nvPr/>
      </p:nvGrpSpPr>
      <p:grpSpPr>
        <a:xfrm>
          <a:off x="0" y="0"/>
          <a:ext cx="0" cy="0"/>
          <a:chOff x="0" y="0"/>
          <a:chExt cx="0" cy="0"/>
        </a:xfrm>
      </p:grpSpPr>
      <p:sp>
        <p:nvSpPr>
          <p:cNvPr id="4161" name="Google Shape;4161;g26ce2931c50_2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2" name="Google Shape;4162;g26ce2931c50_2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7"/>
        <p:cNvGrpSpPr/>
        <p:nvPr/>
      </p:nvGrpSpPr>
      <p:grpSpPr>
        <a:xfrm>
          <a:off x="0" y="0"/>
          <a:ext cx="0" cy="0"/>
          <a:chOff x="0" y="0"/>
          <a:chExt cx="0" cy="0"/>
        </a:xfrm>
      </p:grpSpPr>
      <p:sp>
        <p:nvSpPr>
          <p:cNvPr id="4188" name="Google Shape;4188;g26ce2931c50_2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9" name="Google Shape;4189;g26ce2931c50_2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5"/>
        <p:cNvGrpSpPr/>
        <p:nvPr/>
      </p:nvGrpSpPr>
      <p:grpSpPr>
        <a:xfrm>
          <a:off x="0" y="0"/>
          <a:ext cx="0" cy="0"/>
          <a:chOff x="0" y="0"/>
          <a:chExt cx="0" cy="0"/>
        </a:xfrm>
      </p:grpSpPr>
      <p:sp>
        <p:nvSpPr>
          <p:cNvPr id="4226" name="Google Shape;4226;g26ce2931c50_2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7" name="Google Shape;4227;g26ce2931c50_2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4"/>
        <p:cNvGrpSpPr/>
        <p:nvPr/>
      </p:nvGrpSpPr>
      <p:grpSpPr>
        <a:xfrm>
          <a:off x="0" y="0"/>
          <a:ext cx="0" cy="0"/>
          <a:chOff x="0" y="0"/>
          <a:chExt cx="0" cy="0"/>
        </a:xfrm>
      </p:grpSpPr>
      <p:sp>
        <p:nvSpPr>
          <p:cNvPr id="4245" name="Google Shape;4245;g26ce2931c50_2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6" name="Google Shape;4246;g26ce2931c50_2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2"/>
        <p:cNvGrpSpPr/>
        <p:nvPr/>
      </p:nvGrpSpPr>
      <p:grpSpPr>
        <a:xfrm>
          <a:off x="0" y="0"/>
          <a:ext cx="0" cy="0"/>
          <a:chOff x="0" y="0"/>
          <a:chExt cx="0" cy="0"/>
        </a:xfrm>
      </p:grpSpPr>
      <p:sp>
        <p:nvSpPr>
          <p:cNvPr id="2963" name="Google Shape;2963;g26ccbc972b1_3_2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4" name="Google Shape;2964;g26ccbc972b1_3_2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26ce8c832ba_4_8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26ce8c832ba_4_8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3"/>
        <p:cNvGrpSpPr/>
        <p:nvPr/>
      </p:nvGrpSpPr>
      <p:grpSpPr>
        <a:xfrm>
          <a:off x="0" y="0"/>
          <a:ext cx="0" cy="0"/>
          <a:chOff x="0" y="0"/>
          <a:chExt cx="0" cy="0"/>
        </a:xfrm>
      </p:grpSpPr>
      <p:sp>
        <p:nvSpPr>
          <p:cNvPr id="4294" name="Google Shape;4294;g26cf063797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5" name="Google Shape;4295;g26cf063797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8"/>
        <p:cNvGrpSpPr/>
        <p:nvPr/>
      </p:nvGrpSpPr>
      <p:grpSpPr>
        <a:xfrm>
          <a:off x="0" y="0"/>
          <a:ext cx="0" cy="0"/>
          <a:chOff x="0" y="0"/>
          <a:chExt cx="0" cy="0"/>
        </a:xfrm>
      </p:grpSpPr>
      <p:sp>
        <p:nvSpPr>
          <p:cNvPr id="4309" name="Google Shape;4309;g26ce2931c50_2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0" name="Google Shape;4310;g26ce2931c50_2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6"/>
        <p:cNvGrpSpPr/>
        <p:nvPr/>
      </p:nvGrpSpPr>
      <p:grpSpPr>
        <a:xfrm>
          <a:off x="0" y="0"/>
          <a:ext cx="0" cy="0"/>
          <a:chOff x="0" y="0"/>
          <a:chExt cx="0" cy="0"/>
        </a:xfrm>
      </p:grpSpPr>
      <p:sp>
        <p:nvSpPr>
          <p:cNvPr id="4327" name="Google Shape;4327;g26ce2931c50_2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8" name="Google Shape;4328;g26ce2931c50_2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1"/>
        <p:cNvGrpSpPr/>
        <p:nvPr/>
      </p:nvGrpSpPr>
      <p:grpSpPr>
        <a:xfrm>
          <a:off x="0" y="0"/>
          <a:ext cx="0" cy="0"/>
          <a:chOff x="0" y="0"/>
          <a:chExt cx="0" cy="0"/>
        </a:xfrm>
      </p:grpSpPr>
      <p:sp>
        <p:nvSpPr>
          <p:cNvPr id="4352" name="Google Shape;4352;g26ce2931c50_2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3" name="Google Shape;4353;g26ce2931c50_2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6"/>
        <p:cNvGrpSpPr/>
        <p:nvPr/>
      </p:nvGrpSpPr>
      <p:grpSpPr>
        <a:xfrm>
          <a:off x="0" y="0"/>
          <a:ext cx="0" cy="0"/>
          <a:chOff x="0" y="0"/>
          <a:chExt cx="0" cy="0"/>
        </a:xfrm>
      </p:grpSpPr>
      <p:sp>
        <p:nvSpPr>
          <p:cNvPr id="4367" name="Google Shape;4367;g26ccbc972b1_3_1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8" name="Google Shape;4368;g26ccbc972b1_3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1"/>
        <p:cNvGrpSpPr/>
        <p:nvPr/>
      </p:nvGrpSpPr>
      <p:grpSpPr>
        <a:xfrm>
          <a:off x="0" y="0"/>
          <a:ext cx="0" cy="0"/>
          <a:chOff x="0" y="0"/>
          <a:chExt cx="0" cy="0"/>
        </a:xfrm>
      </p:grpSpPr>
      <p:sp>
        <p:nvSpPr>
          <p:cNvPr id="4412" name="Google Shape;4412;g26ce8c832ba_4_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3" name="Google Shape;4413;g26ce8c832ba_4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9"/>
        <p:cNvGrpSpPr/>
        <p:nvPr/>
      </p:nvGrpSpPr>
      <p:grpSpPr>
        <a:xfrm>
          <a:off x="0" y="0"/>
          <a:ext cx="0" cy="0"/>
          <a:chOff x="0" y="0"/>
          <a:chExt cx="0" cy="0"/>
        </a:xfrm>
      </p:grpSpPr>
      <p:sp>
        <p:nvSpPr>
          <p:cNvPr id="4460" name="Google Shape;4460;g26cdb94b763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1" name="Google Shape;4461;g26cdb94b76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3"/>
        <p:cNvGrpSpPr/>
        <p:nvPr/>
      </p:nvGrpSpPr>
      <p:grpSpPr>
        <a:xfrm>
          <a:off x="0" y="0"/>
          <a:ext cx="0" cy="0"/>
          <a:chOff x="0" y="0"/>
          <a:chExt cx="0" cy="0"/>
        </a:xfrm>
      </p:grpSpPr>
      <p:sp>
        <p:nvSpPr>
          <p:cNvPr id="4474" name="Google Shape;4474;g26ccbc972b1_3_2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5" name="Google Shape;4475;g26ccbc972b1_3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8"/>
        <p:cNvGrpSpPr/>
        <p:nvPr/>
      </p:nvGrpSpPr>
      <p:grpSpPr>
        <a:xfrm>
          <a:off x="0" y="0"/>
          <a:ext cx="0" cy="0"/>
          <a:chOff x="0" y="0"/>
          <a:chExt cx="0" cy="0"/>
        </a:xfrm>
      </p:grpSpPr>
      <p:sp>
        <p:nvSpPr>
          <p:cNvPr id="4519" name="Google Shape;4519;g26ce8c832ba_4_2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0" name="Google Shape;4520;g26ce8c832ba_4_2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g26ce2931c5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6" name="Google Shape;2996;g26ce2931c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9"/>
        <p:cNvGrpSpPr/>
        <p:nvPr/>
      </p:nvGrpSpPr>
      <p:grpSpPr>
        <a:xfrm>
          <a:off x="0" y="0"/>
          <a:ext cx="0" cy="0"/>
          <a:chOff x="0" y="0"/>
          <a:chExt cx="0" cy="0"/>
        </a:xfrm>
      </p:grpSpPr>
      <p:sp>
        <p:nvSpPr>
          <p:cNvPr id="4550" name="Google Shape;4550;g26ce8c832ba_4_4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1" name="Google Shape;4551;g26ce8c832ba_4_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26ce8c832ba_4_7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26ce8c832ba_4_7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g26ce8c832ba_4_80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2" name="Google Shape;4642;g26ce8c832ba_4_8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8"/>
        <p:cNvGrpSpPr/>
        <p:nvPr/>
      </p:nvGrpSpPr>
      <p:grpSpPr>
        <a:xfrm>
          <a:off x="0" y="0"/>
          <a:ext cx="0" cy="0"/>
          <a:chOff x="0" y="0"/>
          <a:chExt cx="0" cy="0"/>
        </a:xfrm>
      </p:grpSpPr>
      <p:sp>
        <p:nvSpPr>
          <p:cNvPr id="4709" name="Google Shape;4709;g26ce530e833_3_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phase 2 of our solution 1, we address the concern that reducing working hours might not always be feasible due to Tesla’s ambitious goal of becoming a leading player in the automotive industry through creating affordable electric vehicles. </a:t>
            </a:r>
            <a:endParaRPr/>
          </a:p>
        </p:txBody>
      </p:sp>
      <p:sp>
        <p:nvSpPr>
          <p:cNvPr id="4710" name="Google Shape;4710;g26ce530e833_3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3"/>
        <p:cNvGrpSpPr/>
        <p:nvPr/>
      </p:nvGrpSpPr>
      <p:grpSpPr>
        <a:xfrm>
          <a:off x="0" y="0"/>
          <a:ext cx="0" cy="0"/>
          <a:chOff x="0" y="0"/>
          <a:chExt cx="0" cy="0"/>
        </a:xfrm>
      </p:grpSpPr>
      <p:sp>
        <p:nvSpPr>
          <p:cNvPr id="4754" name="Google Shape;4754;g26ce530e833_3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5" name="Google Shape;4755;g26ce530e833_3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With its emphasis on employee presence and a policy requiring employees to report to offices “at least 40 hours a week”. it is inevitable that employees have to work long hours. However, measures can be taken to help employees cope with overtime hours by finding out the factors that make employees stay in spite of having to work overtime.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7"/>
        <p:cNvGrpSpPr/>
        <p:nvPr/>
      </p:nvGrpSpPr>
      <p:grpSpPr>
        <a:xfrm>
          <a:off x="0" y="0"/>
          <a:ext cx="0" cy="0"/>
          <a:chOff x="0" y="0"/>
          <a:chExt cx="0" cy="0"/>
        </a:xfrm>
      </p:grpSpPr>
      <p:sp>
        <p:nvSpPr>
          <p:cNvPr id="4788" name="Google Shape;4788;g26ce530e833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9" name="Google Shape;4789;g26ce530e83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To delve deeper into key factors that employees working overtime might consider to be important, a secondary Random Forest model was built on a subset of the data that contains only employees working overtime. The variable importance chart from this model will help us identify significant variables that can potentially be helpful in retaining employees who need to work overtime. As seen from the chart, these variables turned out to be MonthlyIncome, Age and DistanceFromHome.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1"/>
        <p:cNvGrpSpPr/>
        <p:nvPr/>
      </p:nvGrpSpPr>
      <p:grpSpPr>
        <a:xfrm>
          <a:off x="0" y="0"/>
          <a:ext cx="0" cy="0"/>
          <a:chOff x="0" y="0"/>
          <a:chExt cx="0" cy="0"/>
        </a:xfrm>
      </p:grpSpPr>
      <p:sp>
        <p:nvSpPr>
          <p:cNvPr id="4802" name="Google Shape;4802;g26ce530e833_3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3" name="Google Shape;4803;g26ce530e833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MonthlyIncome is the most important variable in predicting attrition among employees who work overtime. This observation is corroborated by the boxplots shown, which display how employees who leave generally have lower median income than those who chose to stay despite working overtime or reporting low satisfaction levels.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5"/>
        <p:cNvGrpSpPr/>
        <p:nvPr/>
      </p:nvGrpSpPr>
      <p:grpSpPr>
        <a:xfrm>
          <a:off x="0" y="0"/>
          <a:ext cx="0" cy="0"/>
          <a:chOff x="0" y="0"/>
          <a:chExt cx="0" cy="0"/>
        </a:xfrm>
      </p:grpSpPr>
      <p:sp>
        <p:nvSpPr>
          <p:cNvPr id="4816" name="Google Shape;4816;g26ce530e833_3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7" name="Google Shape;4817;g26ce530e833_3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can be explained by how employees who have to work overtime would expect fair compensation for their extra hours and this can appease their dissatisfaction. Receiving higher pay also means higher opportunity cost for the employee should they choose to leave, as they would have to find a job with a similar level of pay. Hence, increasing monthly income can encourage employees who work overtime to stay, thereby lowering the attrition rate.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3"/>
        <p:cNvGrpSpPr/>
        <p:nvPr/>
      </p:nvGrpSpPr>
      <p:grpSpPr>
        <a:xfrm>
          <a:off x="0" y="0"/>
          <a:ext cx="0" cy="0"/>
          <a:chOff x="0" y="0"/>
          <a:chExt cx="0" cy="0"/>
        </a:xfrm>
      </p:grpSpPr>
      <p:sp>
        <p:nvSpPr>
          <p:cNvPr id="4844" name="Google Shape;4844;g26ce530e833_3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5" name="Google Shape;4845;g26ce530e833_3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Notably, DistanceFromHome were found to be also crucial deciding factors for attrition among employees who work overtime. This can be explained by higher transportation expenses and longer travelling times incurred on top of working overtime, which leads to lower disposable income and shorter rest times. All these will further drive down motivation to stay in the company, increasing attrition rates among overtime employees. However, addressing personal factors like this would require changes to Tesla’s hiring strategy by ensuring that future employees are a better fit and will be less likely to leave the company. This would be elaborated in more detail in our second solution later 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9"/>
        <p:cNvGrpSpPr/>
        <p:nvPr/>
      </p:nvGrpSpPr>
      <p:grpSpPr>
        <a:xfrm>
          <a:off x="0" y="0"/>
          <a:ext cx="0" cy="0"/>
          <a:chOff x="0" y="0"/>
          <a:chExt cx="0" cy="0"/>
        </a:xfrm>
      </p:grpSpPr>
      <p:sp>
        <p:nvSpPr>
          <p:cNvPr id="4870" name="Google Shape;4870;g26ce530e833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1" name="Google Shape;4871;g26ce530e833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From these insights, we have come up with an interactive dashboard to serve as a robust HR monitoring platform. Here is a screenshot of what a prototype might look like. HR can compare attrition rates for different filters applied, with each categorical variable utilising a checkbox and each numeric variable utilising a slider.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26ce2931c5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26ce2931c5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26ce530e833_3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26ce530e833_3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 By adjusting the values for each variable and comparing the attrition rate output by the dashboard, HR can identify the optimal financial compensation that reduces attrition rates. Additionally, the Neural Network is integrated into the dashboard to make predictions on employees in real time, allowing HR to preemptively identify employees at risk of attrition. This can be further supplemented by a feature that allows HR managers to set up customizable alerts based on specific triggers. For example, they could receive instant notifications when attrition rate in a particular department or job role or income group exceed a predefined threshold, thereby enabling them to proactively implement appropriate retention strategies to address the employees’ needs. Thus, our analytics-driven strategy directly reduces the attrition rate, fulfilling our second key business target.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0"/>
        <p:cNvGrpSpPr/>
        <p:nvPr/>
      </p:nvGrpSpPr>
      <p:grpSpPr>
        <a:xfrm>
          <a:off x="0" y="0"/>
          <a:ext cx="0" cy="0"/>
          <a:chOff x="0" y="0"/>
          <a:chExt cx="0" cy="0"/>
        </a:xfrm>
      </p:grpSpPr>
      <p:sp>
        <p:nvSpPr>
          <p:cNvPr id="4911" name="Google Shape;4911;g26ccbc972b1_3_2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2" name="Google Shape;4912;g26ccbc972b1_3_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5"/>
        <p:cNvGrpSpPr/>
        <p:nvPr/>
      </p:nvGrpSpPr>
      <p:grpSpPr>
        <a:xfrm>
          <a:off x="0" y="0"/>
          <a:ext cx="0" cy="0"/>
          <a:chOff x="0" y="0"/>
          <a:chExt cx="0" cy="0"/>
        </a:xfrm>
      </p:grpSpPr>
      <p:sp>
        <p:nvSpPr>
          <p:cNvPr id="4956" name="Google Shape;4956;g26ce2931c50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7" name="Google Shape;4957;g26ce2931c5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2"/>
        <p:cNvGrpSpPr/>
        <p:nvPr/>
      </p:nvGrpSpPr>
      <p:grpSpPr>
        <a:xfrm>
          <a:off x="0" y="0"/>
          <a:ext cx="0" cy="0"/>
          <a:chOff x="0" y="0"/>
          <a:chExt cx="0" cy="0"/>
        </a:xfrm>
      </p:grpSpPr>
      <p:sp>
        <p:nvSpPr>
          <p:cNvPr id="4983" name="Google Shape;4983;g26ce2931c50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4" name="Google Shape;4984;g26ce2931c50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2"/>
        <p:cNvGrpSpPr/>
        <p:nvPr/>
      </p:nvGrpSpPr>
      <p:grpSpPr>
        <a:xfrm>
          <a:off x="0" y="0"/>
          <a:ext cx="0" cy="0"/>
          <a:chOff x="0" y="0"/>
          <a:chExt cx="0" cy="0"/>
        </a:xfrm>
      </p:grpSpPr>
      <p:sp>
        <p:nvSpPr>
          <p:cNvPr id="5003" name="Google Shape;5003;g26ce2931c50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4" name="Google Shape;5004;g26ce2931c50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4"/>
        <p:cNvGrpSpPr/>
        <p:nvPr/>
      </p:nvGrpSpPr>
      <p:grpSpPr>
        <a:xfrm>
          <a:off x="0" y="0"/>
          <a:ext cx="0" cy="0"/>
          <a:chOff x="0" y="0"/>
          <a:chExt cx="0" cy="0"/>
        </a:xfrm>
      </p:grpSpPr>
      <p:sp>
        <p:nvSpPr>
          <p:cNvPr id="5035" name="Google Shape;5035;g26ce8c832ba_6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6" name="Google Shape;5036;g26ce8c832ba_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6"/>
        <p:cNvGrpSpPr/>
        <p:nvPr/>
      </p:nvGrpSpPr>
      <p:grpSpPr>
        <a:xfrm>
          <a:off x="0" y="0"/>
          <a:ext cx="0" cy="0"/>
          <a:chOff x="0" y="0"/>
          <a:chExt cx="0" cy="0"/>
        </a:xfrm>
      </p:grpSpPr>
      <p:sp>
        <p:nvSpPr>
          <p:cNvPr id="5057" name="Google Shape;5057;g26ce8c832ba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8" name="Google Shape;5058;g26ce8c832ba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9"/>
        <p:cNvGrpSpPr/>
        <p:nvPr/>
      </p:nvGrpSpPr>
      <p:grpSpPr>
        <a:xfrm>
          <a:off x="0" y="0"/>
          <a:ext cx="0" cy="0"/>
          <a:chOff x="0" y="0"/>
          <a:chExt cx="0" cy="0"/>
        </a:xfrm>
      </p:grpSpPr>
      <p:sp>
        <p:nvSpPr>
          <p:cNvPr id="5080" name="Google Shape;5080;g26ce8c832ba_6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1" name="Google Shape;5081;g26ce8c832ba_6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2"/>
        <p:cNvGrpSpPr/>
        <p:nvPr/>
      </p:nvGrpSpPr>
      <p:grpSpPr>
        <a:xfrm>
          <a:off x="0" y="0"/>
          <a:ext cx="0" cy="0"/>
          <a:chOff x="0" y="0"/>
          <a:chExt cx="0" cy="0"/>
        </a:xfrm>
      </p:grpSpPr>
      <p:sp>
        <p:nvSpPr>
          <p:cNvPr id="5103" name="Google Shape;5103;g26ce8c832ba_6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4" name="Google Shape;5104;g26ce8c832ba_6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4"/>
        <p:cNvGrpSpPr/>
        <p:nvPr/>
      </p:nvGrpSpPr>
      <p:grpSpPr>
        <a:xfrm>
          <a:off x="0" y="0"/>
          <a:ext cx="0" cy="0"/>
          <a:chOff x="0" y="0"/>
          <a:chExt cx="0" cy="0"/>
        </a:xfrm>
      </p:grpSpPr>
      <p:sp>
        <p:nvSpPr>
          <p:cNvPr id="5135" name="Google Shape;5135;g26cedf4ad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6" name="Google Shape;5136;g26cedf4ad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26ccbc972b1_3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9" name="Google Shape;3109;g26ccbc972b1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1"/>
        <p:cNvGrpSpPr/>
        <p:nvPr/>
      </p:nvGrpSpPr>
      <p:grpSpPr>
        <a:xfrm>
          <a:off x="0" y="0"/>
          <a:ext cx="0" cy="0"/>
          <a:chOff x="0" y="0"/>
          <a:chExt cx="0" cy="0"/>
        </a:xfrm>
      </p:grpSpPr>
      <p:sp>
        <p:nvSpPr>
          <p:cNvPr id="5172" name="Google Shape;5172;g26cedf4ad3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3" name="Google Shape;5173;g26cedf4ad3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5"/>
        <p:cNvGrpSpPr/>
        <p:nvPr/>
      </p:nvGrpSpPr>
      <p:grpSpPr>
        <a:xfrm>
          <a:off x="0" y="0"/>
          <a:ext cx="0" cy="0"/>
          <a:chOff x="0" y="0"/>
          <a:chExt cx="0" cy="0"/>
        </a:xfrm>
      </p:grpSpPr>
      <p:sp>
        <p:nvSpPr>
          <p:cNvPr id="5206" name="Google Shape;5206;g26cedf4ad3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7" name="Google Shape;5207;g26cedf4ad3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2"/>
        <p:cNvGrpSpPr/>
        <p:nvPr/>
      </p:nvGrpSpPr>
      <p:grpSpPr>
        <a:xfrm>
          <a:off x="0" y="0"/>
          <a:ext cx="0" cy="0"/>
          <a:chOff x="0" y="0"/>
          <a:chExt cx="0" cy="0"/>
        </a:xfrm>
      </p:grpSpPr>
      <p:sp>
        <p:nvSpPr>
          <p:cNvPr id="5243" name="Google Shape;5243;g26cedf4ad3a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4" name="Google Shape;5244;g26cedf4ad3a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1"/>
        <p:cNvGrpSpPr/>
        <p:nvPr/>
      </p:nvGrpSpPr>
      <p:grpSpPr>
        <a:xfrm>
          <a:off x="0" y="0"/>
          <a:ext cx="0" cy="0"/>
          <a:chOff x="0" y="0"/>
          <a:chExt cx="0" cy="0"/>
        </a:xfrm>
      </p:grpSpPr>
      <p:sp>
        <p:nvSpPr>
          <p:cNvPr id="5282" name="Google Shape;5282;g26cedf4ad3a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3" name="Google Shape;5283;g26cedf4ad3a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8"/>
        <p:cNvGrpSpPr/>
        <p:nvPr/>
      </p:nvGrpSpPr>
      <p:grpSpPr>
        <a:xfrm>
          <a:off x="0" y="0"/>
          <a:ext cx="0" cy="0"/>
          <a:chOff x="0" y="0"/>
          <a:chExt cx="0" cy="0"/>
        </a:xfrm>
      </p:grpSpPr>
      <p:sp>
        <p:nvSpPr>
          <p:cNvPr id="5319" name="Google Shape;5319;g26cee4c44ea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0" name="Google Shape;5320;g26cee4c44ea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7"/>
        <p:cNvGrpSpPr/>
        <p:nvPr/>
      </p:nvGrpSpPr>
      <p:grpSpPr>
        <a:xfrm>
          <a:off x="0" y="0"/>
          <a:ext cx="0" cy="0"/>
          <a:chOff x="0" y="0"/>
          <a:chExt cx="0" cy="0"/>
        </a:xfrm>
      </p:grpSpPr>
      <p:sp>
        <p:nvSpPr>
          <p:cNvPr id="5358" name="Google Shape;5358;g26cee4c44ea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9" name="Google Shape;5359;g26cee4c44ea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4"/>
        <p:cNvGrpSpPr/>
        <p:nvPr/>
      </p:nvGrpSpPr>
      <p:grpSpPr>
        <a:xfrm>
          <a:off x="0" y="0"/>
          <a:ext cx="0" cy="0"/>
          <a:chOff x="0" y="0"/>
          <a:chExt cx="0" cy="0"/>
        </a:xfrm>
      </p:grpSpPr>
      <p:sp>
        <p:nvSpPr>
          <p:cNvPr id="5395" name="Google Shape;5395;g26cee4c44e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6" name="Google Shape;5396;g26cee4c44e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3"/>
        <p:cNvGrpSpPr/>
        <p:nvPr/>
      </p:nvGrpSpPr>
      <p:grpSpPr>
        <a:xfrm>
          <a:off x="0" y="0"/>
          <a:ext cx="0" cy="0"/>
          <a:chOff x="0" y="0"/>
          <a:chExt cx="0" cy="0"/>
        </a:xfrm>
      </p:grpSpPr>
      <p:sp>
        <p:nvSpPr>
          <p:cNvPr id="5424" name="Google Shape;5424;g26ccbc972b1_3_3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5" name="Google Shape;5425;g26ccbc972b1_3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8"/>
        <p:cNvGrpSpPr/>
        <p:nvPr/>
      </p:nvGrpSpPr>
      <p:grpSpPr>
        <a:xfrm>
          <a:off x="0" y="0"/>
          <a:ext cx="0" cy="0"/>
          <a:chOff x="0" y="0"/>
          <a:chExt cx="0" cy="0"/>
        </a:xfrm>
      </p:grpSpPr>
      <p:sp>
        <p:nvSpPr>
          <p:cNvPr id="5469" name="Google Shape;5469;g26cee4c44ea_1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0" name="Google Shape;5470;g26cee4c44ea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8"/>
        <p:cNvGrpSpPr/>
        <p:nvPr/>
      </p:nvGrpSpPr>
      <p:grpSpPr>
        <a:xfrm>
          <a:off x="0" y="0"/>
          <a:ext cx="0" cy="0"/>
          <a:chOff x="0" y="0"/>
          <a:chExt cx="0" cy="0"/>
        </a:xfrm>
      </p:grpSpPr>
      <p:sp>
        <p:nvSpPr>
          <p:cNvPr id="5499" name="Google Shape;5499;g26ccbc972b1_3_3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0" name="Google Shape;5500;g26ccbc972b1_3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26ccbc972b1_3_3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26ccbc972b1_3_3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g26ce8c832ba_5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6" name="Google Shape;3216;g26ce8c832ba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86825" y="1174713"/>
            <a:ext cx="6107100" cy="2138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986825" y="3451513"/>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882" y="-41320"/>
            <a:ext cx="736682" cy="5184655"/>
            <a:chOff x="-1882" y="-41320"/>
            <a:chExt cx="736682" cy="5184655"/>
          </a:xfrm>
        </p:grpSpPr>
        <p:grpSp>
          <p:nvGrpSpPr>
            <p:cNvPr id="12" name="Google Shape;12;p2"/>
            <p:cNvGrpSpPr/>
            <p:nvPr/>
          </p:nvGrpSpPr>
          <p:grpSpPr>
            <a:xfrm>
              <a:off x="-1882" y="-41320"/>
              <a:ext cx="497595" cy="5184655"/>
              <a:chOff x="8646368" y="-41315"/>
              <a:chExt cx="497595" cy="5184655"/>
            </a:xfrm>
          </p:grpSpPr>
          <p:sp>
            <p:nvSpPr>
              <p:cNvPr id="13" name="Google Shape;13;p2"/>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 name="Google Shape;14;p2"/>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 name="Google Shape;15;p2"/>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 name="Google Shape;16;p2"/>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 name="Google Shape;17;p2"/>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 name="Google Shape;18;p2"/>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 name="Google Shape;19;p2"/>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 name="Google Shape;20;p2"/>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 name="Google Shape;21;p2"/>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 name="Google Shape;22;p2"/>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 name="Google Shape;23;p2"/>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 name="Google Shape;24;p2"/>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 name="Google Shape;25;p2"/>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 name="Google Shape;26;p2"/>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 name="Google Shape;27;p2"/>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 name="Google Shape;28;p2"/>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 name="Google Shape;29;p2"/>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 name="Google Shape;30;p2"/>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 name="Google Shape;31;p2"/>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 name="Google Shape;32;p2"/>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 name="Google Shape;33;p2"/>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4" name="Google Shape;34;p2"/>
            <p:cNvSpPr/>
            <p:nvPr/>
          </p:nvSpPr>
          <p:spPr>
            <a:xfrm>
              <a:off x="495700"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3"/>
        <p:cNvGrpSpPr/>
        <p:nvPr/>
      </p:nvGrpSpPr>
      <p:grpSpPr>
        <a:xfrm>
          <a:off x="0" y="0"/>
          <a:ext cx="0" cy="0"/>
          <a:chOff x="0" y="0"/>
          <a:chExt cx="0" cy="0"/>
        </a:xfrm>
      </p:grpSpPr>
      <p:grpSp>
        <p:nvGrpSpPr>
          <p:cNvPr id="334" name="Google Shape;334;p11"/>
          <p:cNvGrpSpPr/>
          <p:nvPr/>
        </p:nvGrpSpPr>
        <p:grpSpPr>
          <a:xfrm>
            <a:off x="-123" y="12"/>
            <a:ext cx="9144384" cy="5143629"/>
            <a:chOff x="-123" y="12"/>
            <a:chExt cx="9144384" cy="5143629"/>
          </a:xfrm>
        </p:grpSpPr>
        <p:grpSp>
          <p:nvGrpSpPr>
            <p:cNvPr id="335" name="Google Shape;335;p11"/>
            <p:cNvGrpSpPr/>
            <p:nvPr/>
          </p:nvGrpSpPr>
          <p:grpSpPr>
            <a:xfrm>
              <a:off x="-123" y="12"/>
              <a:ext cx="9144384" cy="531238"/>
              <a:chOff x="-123" y="12"/>
              <a:chExt cx="9144384" cy="531238"/>
            </a:xfrm>
          </p:grpSpPr>
          <p:grpSp>
            <p:nvGrpSpPr>
              <p:cNvPr id="336" name="Google Shape;336;p11"/>
              <p:cNvGrpSpPr/>
              <p:nvPr/>
            </p:nvGrpSpPr>
            <p:grpSpPr>
              <a:xfrm>
                <a:off x="-123" y="12"/>
                <a:ext cx="9144384" cy="429754"/>
                <a:chOff x="-121" y="4711511"/>
                <a:chExt cx="9192183" cy="432000"/>
              </a:xfrm>
            </p:grpSpPr>
            <p:sp>
              <p:nvSpPr>
                <p:cNvPr id="337" name="Google Shape;337;p11"/>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8" name="Google Shape;338;p11"/>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9" name="Google Shape;339;p11"/>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0" name="Google Shape;340;p11"/>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1" name="Google Shape;341;p11"/>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2" name="Google Shape;342;p11"/>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3" name="Google Shape;343;p11"/>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4" name="Google Shape;344;p11"/>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5" name="Google Shape;345;p11"/>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6" name="Google Shape;346;p11"/>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7" name="Google Shape;347;p11"/>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8" name="Google Shape;348;p11"/>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9" name="Google Shape;349;p11"/>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0" name="Google Shape;350;p11"/>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1" name="Google Shape;351;p11"/>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2" name="Google Shape;352;p11"/>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3" name="Google Shape;353;p11"/>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4" name="Google Shape;354;p11"/>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5" name="Google Shape;355;p11"/>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6" name="Google Shape;356;p11"/>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7" name="Google Shape;357;p11"/>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8" name="Google Shape;358;p11"/>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9" name="Google Shape;359;p11"/>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0" name="Google Shape;360;p11"/>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1" name="Google Shape;361;p11"/>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2" name="Google Shape;362;p11"/>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3" name="Google Shape;363;p11"/>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4" name="Google Shape;364;p11"/>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5" name="Google Shape;365;p11"/>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6" name="Google Shape;366;p11"/>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7" name="Google Shape;367;p11"/>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8" name="Google Shape;368;p11"/>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69" name="Google Shape;369;p11"/>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0" name="Google Shape;370;p11"/>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1" name="Google Shape;371;p11"/>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2" name="Google Shape;372;p11"/>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3" name="Google Shape;373;p11"/>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4" name="Google Shape;374;p11"/>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5" name="Google Shape;375;p11"/>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6" name="Google Shape;376;p11"/>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7" name="Google Shape;377;p11"/>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8" name="Google Shape;378;p11"/>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79" name="Google Shape;379;p11"/>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380" name="Google Shape;380;p11"/>
              <p:cNvSpPr/>
              <p:nvPr/>
            </p:nvSpPr>
            <p:spPr>
              <a:xfrm rot="5400000">
                <a:off x="4515050" y="-4095200"/>
                <a:ext cx="111300" cy="9141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381" name="Google Shape;381;p11"/>
            <p:cNvGrpSpPr/>
            <p:nvPr/>
          </p:nvGrpSpPr>
          <p:grpSpPr>
            <a:xfrm>
              <a:off x="-123" y="4604150"/>
              <a:ext cx="9144384" cy="539491"/>
              <a:chOff x="-123" y="4604150"/>
              <a:chExt cx="9144384" cy="539491"/>
            </a:xfrm>
          </p:grpSpPr>
          <p:grpSp>
            <p:nvGrpSpPr>
              <p:cNvPr id="382" name="Google Shape;382;p11"/>
              <p:cNvGrpSpPr/>
              <p:nvPr/>
            </p:nvGrpSpPr>
            <p:grpSpPr>
              <a:xfrm>
                <a:off x="-123" y="4713887"/>
                <a:ext cx="9144384" cy="429754"/>
                <a:chOff x="-121" y="4711511"/>
                <a:chExt cx="9192183" cy="432000"/>
              </a:xfrm>
            </p:grpSpPr>
            <p:sp>
              <p:nvSpPr>
                <p:cNvPr id="383" name="Google Shape;383;p11"/>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4" name="Google Shape;384;p11"/>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5" name="Google Shape;385;p11"/>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6" name="Google Shape;386;p11"/>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7" name="Google Shape;387;p11"/>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8" name="Google Shape;388;p11"/>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9" name="Google Shape;389;p11"/>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0" name="Google Shape;390;p11"/>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1" name="Google Shape;391;p11"/>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2" name="Google Shape;392;p11"/>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3" name="Google Shape;393;p11"/>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4" name="Google Shape;394;p11"/>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5" name="Google Shape;395;p11"/>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6" name="Google Shape;396;p11"/>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7" name="Google Shape;397;p11"/>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8" name="Google Shape;398;p11"/>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9" name="Google Shape;399;p11"/>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0" name="Google Shape;400;p11"/>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1" name="Google Shape;401;p11"/>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2" name="Google Shape;402;p11"/>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3" name="Google Shape;403;p11"/>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4" name="Google Shape;404;p11"/>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5" name="Google Shape;405;p11"/>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6" name="Google Shape;406;p11"/>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7" name="Google Shape;407;p11"/>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8" name="Google Shape;408;p11"/>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9" name="Google Shape;409;p11"/>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0" name="Google Shape;410;p11"/>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1" name="Google Shape;411;p11"/>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2" name="Google Shape;412;p11"/>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3" name="Google Shape;413;p11"/>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4" name="Google Shape;414;p11"/>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5" name="Google Shape;415;p11"/>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6" name="Google Shape;416;p11"/>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7" name="Google Shape;417;p11"/>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8" name="Google Shape;418;p11"/>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19" name="Google Shape;419;p11"/>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0" name="Google Shape;420;p11"/>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1" name="Google Shape;421;p11"/>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2" name="Google Shape;422;p11"/>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3" name="Google Shape;423;p11"/>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4" name="Google Shape;424;p11"/>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5" name="Google Shape;425;p11"/>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426" name="Google Shape;426;p11"/>
              <p:cNvSpPr/>
              <p:nvPr/>
            </p:nvSpPr>
            <p:spPr>
              <a:xfrm rot="5400000">
                <a:off x="4515050" y="89000"/>
                <a:ext cx="111300" cy="9141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
        <p:nvSpPr>
          <p:cNvPr id="427" name="Google Shape;427;p11"/>
          <p:cNvSpPr txBox="1">
            <a:spLocks noGrp="1"/>
          </p:cNvSpPr>
          <p:nvPr>
            <p:ph type="title" hasCustomPrompt="1"/>
          </p:nvPr>
        </p:nvSpPr>
        <p:spPr>
          <a:xfrm>
            <a:off x="1284000" y="1376588"/>
            <a:ext cx="6576000" cy="1439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8" name="Google Shape;428;p11"/>
          <p:cNvSpPr txBox="1">
            <a:spLocks noGrp="1"/>
          </p:cNvSpPr>
          <p:nvPr>
            <p:ph type="subTitle" idx="1"/>
          </p:nvPr>
        </p:nvSpPr>
        <p:spPr>
          <a:xfrm>
            <a:off x="1284000" y="2965013"/>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4_Custom Layout">
  <p:cSld name="4_Custom Layout">
    <p:spTree>
      <p:nvGrpSpPr>
        <p:cNvPr id="1" name="Shape 2681"/>
        <p:cNvGrpSpPr/>
        <p:nvPr/>
      </p:nvGrpSpPr>
      <p:grpSpPr>
        <a:xfrm>
          <a:off x="0" y="0"/>
          <a:ext cx="0" cy="0"/>
          <a:chOff x="0" y="0"/>
          <a:chExt cx="0" cy="0"/>
        </a:xfrm>
      </p:grpSpPr>
      <p:sp>
        <p:nvSpPr>
          <p:cNvPr id="2682" name="Google Shape;2682;p105"/>
          <p:cNvSpPr>
            <a:spLocks noGrp="1"/>
          </p:cNvSpPr>
          <p:nvPr>
            <p:ph type="pic" idx="2"/>
          </p:nvPr>
        </p:nvSpPr>
        <p:spPr>
          <a:xfrm>
            <a:off x="3779797" y="3295576"/>
            <a:ext cx="4907100" cy="1326600"/>
          </a:xfrm>
          <a:prstGeom prst="rect">
            <a:avLst/>
          </a:prstGeom>
          <a:noFill/>
          <a:ln>
            <a:noFill/>
          </a:ln>
        </p:spPr>
      </p:sp>
      <p:sp>
        <p:nvSpPr>
          <p:cNvPr id="2683" name="Google Shape;2683;p105"/>
          <p:cNvSpPr>
            <a:spLocks noGrp="1"/>
          </p:cNvSpPr>
          <p:nvPr>
            <p:ph type="pic" idx="3"/>
          </p:nvPr>
        </p:nvSpPr>
        <p:spPr>
          <a:xfrm>
            <a:off x="-1" y="1908500"/>
            <a:ext cx="3712500" cy="1326600"/>
          </a:xfrm>
          <a:prstGeom prst="rect">
            <a:avLst/>
          </a:prstGeom>
          <a:noFill/>
          <a:ln>
            <a:noFill/>
          </a:ln>
        </p:spPr>
      </p:sp>
      <p:sp>
        <p:nvSpPr>
          <p:cNvPr id="2684" name="Google Shape;2684;p105"/>
          <p:cNvSpPr>
            <a:spLocks noGrp="1"/>
          </p:cNvSpPr>
          <p:nvPr>
            <p:ph type="pic" idx="4"/>
          </p:nvPr>
        </p:nvSpPr>
        <p:spPr>
          <a:xfrm>
            <a:off x="6567366" y="1908500"/>
            <a:ext cx="2576700" cy="1326600"/>
          </a:xfrm>
          <a:prstGeom prst="rect">
            <a:avLst/>
          </a:prstGeom>
          <a:noFill/>
          <a:ln>
            <a:noFill/>
          </a:ln>
        </p:spPr>
      </p:sp>
      <p:sp>
        <p:nvSpPr>
          <p:cNvPr id="2685" name="Google Shape;2685;p105"/>
          <p:cNvSpPr>
            <a:spLocks noGrp="1"/>
          </p:cNvSpPr>
          <p:nvPr>
            <p:ph type="pic" idx="5"/>
          </p:nvPr>
        </p:nvSpPr>
        <p:spPr>
          <a:xfrm>
            <a:off x="2386013" y="521423"/>
            <a:ext cx="1326600" cy="1326600"/>
          </a:xfrm>
          <a:prstGeom prst="rect">
            <a:avLst/>
          </a:prstGeom>
          <a:noFill/>
          <a:ln>
            <a:noFill/>
          </a:ln>
        </p:spPr>
      </p:sp>
      <p:sp>
        <p:nvSpPr>
          <p:cNvPr id="2686" name="Google Shape;2686;p105"/>
          <p:cNvSpPr>
            <a:spLocks noGrp="1"/>
          </p:cNvSpPr>
          <p:nvPr>
            <p:ph type="pic" idx="6"/>
          </p:nvPr>
        </p:nvSpPr>
        <p:spPr>
          <a:xfrm>
            <a:off x="5173582" y="1908499"/>
            <a:ext cx="1326600" cy="1326600"/>
          </a:xfrm>
          <a:prstGeom prst="rect">
            <a:avLst/>
          </a:prstGeom>
          <a:noFill/>
          <a:ln>
            <a:noFill/>
          </a:ln>
        </p:spPr>
      </p:sp>
      <p:sp>
        <p:nvSpPr>
          <p:cNvPr id="2687" name="Google Shape;2687;p105"/>
          <p:cNvSpPr>
            <a:spLocks noGrp="1"/>
          </p:cNvSpPr>
          <p:nvPr>
            <p:ph type="pic" idx="7"/>
          </p:nvPr>
        </p:nvSpPr>
        <p:spPr>
          <a:xfrm>
            <a:off x="3779798" y="1908499"/>
            <a:ext cx="1326600" cy="1326600"/>
          </a:xfrm>
          <a:prstGeom prst="rect">
            <a:avLst/>
          </a:prstGeom>
          <a:noFill/>
          <a:ln>
            <a:noFill/>
          </a:ln>
        </p:spPr>
      </p:sp>
      <p:sp>
        <p:nvSpPr>
          <p:cNvPr id="2688" name="Google Shape;2688;p105"/>
          <p:cNvSpPr>
            <a:spLocks noGrp="1"/>
          </p:cNvSpPr>
          <p:nvPr>
            <p:ph type="pic" idx="8"/>
          </p:nvPr>
        </p:nvSpPr>
        <p:spPr>
          <a:xfrm>
            <a:off x="2386013" y="3295575"/>
            <a:ext cx="1326600" cy="13266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spTree>
      <p:nvGrpSpPr>
        <p:cNvPr id="1" name="Shape 2705"/>
        <p:cNvGrpSpPr/>
        <p:nvPr/>
      </p:nvGrpSpPr>
      <p:grpSpPr>
        <a:xfrm>
          <a:off x="0" y="0"/>
          <a:ext cx="0" cy="0"/>
          <a:chOff x="0" y="0"/>
          <a:chExt cx="0" cy="0"/>
        </a:xfrm>
      </p:grpSpPr>
      <p:sp>
        <p:nvSpPr>
          <p:cNvPr id="2706" name="Google Shape;2706;p107"/>
          <p:cNvSpPr>
            <a:spLocks noGrp="1"/>
          </p:cNvSpPr>
          <p:nvPr>
            <p:ph type="pic" idx="2"/>
          </p:nvPr>
        </p:nvSpPr>
        <p:spPr>
          <a:xfrm flipH="1">
            <a:off x="0" y="0"/>
            <a:ext cx="9144000" cy="51435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06"/>
                                        </p:tgtEl>
                                        <p:attrNameLst>
                                          <p:attrName>style.visibility</p:attrName>
                                        </p:attrNameLst>
                                      </p:cBhvr>
                                      <p:to>
                                        <p:strVal val="visible"/>
                                      </p:to>
                                    </p:set>
                                    <p:animEffect transition="in" filter="fade">
                                      <p:cBhvr>
                                        <p:cTn id="7" dur="500"/>
                                        <p:tgtEl>
                                          <p:spTgt spid="2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spTree>
      <p:nvGrpSpPr>
        <p:cNvPr id="1" name="Shape 2707"/>
        <p:cNvGrpSpPr/>
        <p:nvPr/>
      </p:nvGrpSpPr>
      <p:grpSpPr>
        <a:xfrm>
          <a:off x="0" y="0"/>
          <a:ext cx="0" cy="0"/>
          <a:chOff x="0" y="0"/>
          <a:chExt cx="0" cy="0"/>
        </a:xfrm>
      </p:grpSpPr>
      <p:sp>
        <p:nvSpPr>
          <p:cNvPr id="2708" name="Google Shape;2708;p108"/>
          <p:cNvSpPr/>
          <p:nvPr/>
        </p:nvSpPr>
        <p:spPr>
          <a:xfrm rot="-5400000">
            <a:off x="8758620" y="83709"/>
            <a:ext cx="222600" cy="548100"/>
          </a:xfrm>
          <a:prstGeom prst="round2SameRect">
            <a:avLst>
              <a:gd name="adj1" fmla="val 50000"/>
              <a:gd name="adj2" fmla="val 0"/>
            </a:avLst>
          </a:prstGeom>
          <a:solidFill>
            <a:srgbClr val="A5A5A5">
              <a:alpha val="20000"/>
            </a:srgbClr>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a:solidFill>
                <a:schemeClr val="lt1"/>
              </a:solidFill>
              <a:latin typeface="Quattrocento Sans"/>
              <a:ea typeface="Quattrocento Sans"/>
              <a:cs typeface="Quattrocento Sans"/>
              <a:sym typeface="Quattrocento Sans"/>
            </a:endParaRPr>
          </a:p>
        </p:txBody>
      </p:sp>
      <p:sp>
        <p:nvSpPr>
          <p:cNvPr id="2709" name="Google Shape;2709;p108"/>
          <p:cNvSpPr/>
          <p:nvPr/>
        </p:nvSpPr>
        <p:spPr>
          <a:xfrm>
            <a:off x="8168386" y="247058"/>
            <a:ext cx="717900" cy="222000"/>
          </a:xfrm>
          <a:prstGeom prst="rect">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a:solidFill>
                <a:schemeClr val="lt1"/>
              </a:solidFill>
              <a:latin typeface="Quattrocento Sans"/>
              <a:ea typeface="Quattrocento Sans"/>
              <a:cs typeface="Quattrocento Sans"/>
              <a:sym typeface="Quattrocento Sans"/>
            </a:endParaRPr>
          </a:p>
        </p:txBody>
      </p:sp>
      <p:grpSp>
        <p:nvGrpSpPr>
          <p:cNvPr id="2710" name="Google Shape;2710;p108"/>
          <p:cNvGrpSpPr/>
          <p:nvPr/>
        </p:nvGrpSpPr>
        <p:grpSpPr>
          <a:xfrm>
            <a:off x="8255105" y="290471"/>
            <a:ext cx="543660" cy="135202"/>
            <a:chOff x="11096855" y="282473"/>
            <a:chExt cx="784276" cy="195323"/>
          </a:xfrm>
        </p:grpSpPr>
        <p:sp>
          <p:nvSpPr>
            <p:cNvPr id="2711" name="Google Shape;2711;p108"/>
            <p:cNvSpPr/>
            <p:nvPr/>
          </p:nvSpPr>
          <p:spPr>
            <a:xfrm>
              <a:off x="11096855" y="282575"/>
              <a:ext cx="197734" cy="194117"/>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2712" name="Google Shape;2712;p108"/>
            <p:cNvSpPr/>
            <p:nvPr/>
          </p:nvSpPr>
          <p:spPr>
            <a:xfrm>
              <a:off x="11683396" y="282473"/>
              <a:ext cx="197735" cy="195323"/>
            </a:xfrm>
            <a:custGeom>
              <a:avLst/>
              <a:gdLst/>
              <a:ahLst/>
              <a:cxnLst/>
              <a:rect l="l" t="t" r="r" b="b"/>
              <a:pathLst>
                <a:path w="479" h="471" extrusionOk="0">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2713" name="Google Shape;2713;p108"/>
            <p:cNvSpPr/>
            <p:nvPr/>
          </p:nvSpPr>
          <p:spPr>
            <a:xfrm>
              <a:off x="11390125" y="282473"/>
              <a:ext cx="197735" cy="195323"/>
            </a:xfrm>
            <a:custGeom>
              <a:avLst/>
              <a:gdLst/>
              <a:ahLst/>
              <a:cxnLst/>
              <a:rect l="l" t="t" r="r" b="b"/>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grpSp>
      <p:grpSp>
        <p:nvGrpSpPr>
          <p:cNvPr id="2714" name="Google Shape;2714;p108"/>
          <p:cNvGrpSpPr/>
          <p:nvPr/>
        </p:nvGrpSpPr>
        <p:grpSpPr>
          <a:xfrm>
            <a:off x="0" y="0"/>
            <a:ext cx="9144000" cy="5143500"/>
            <a:chOff x="0" y="0"/>
            <a:chExt cx="12192000" cy="6858000"/>
          </a:xfrm>
        </p:grpSpPr>
        <p:grpSp>
          <p:nvGrpSpPr>
            <p:cNvPr id="2715" name="Google Shape;2715;p108"/>
            <p:cNvGrpSpPr/>
            <p:nvPr/>
          </p:nvGrpSpPr>
          <p:grpSpPr>
            <a:xfrm>
              <a:off x="609600" y="0"/>
              <a:ext cx="10972800" cy="6858000"/>
              <a:chOff x="609600" y="0"/>
              <a:chExt cx="10972800" cy="6858000"/>
            </a:xfrm>
          </p:grpSpPr>
          <p:cxnSp>
            <p:nvCxnSpPr>
              <p:cNvPr id="2716" name="Google Shape;2716;p108"/>
              <p:cNvCxnSpPr/>
              <p:nvPr/>
            </p:nvCxnSpPr>
            <p:spPr>
              <a:xfrm>
                <a:off x="6096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2717" name="Google Shape;2717;p108"/>
              <p:cNvCxnSpPr/>
              <p:nvPr/>
            </p:nvCxnSpPr>
            <p:spPr>
              <a:xfrm>
                <a:off x="115824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2718" name="Google Shape;2718;p108"/>
              <p:cNvCxnSpPr/>
              <p:nvPr/>
            </p:nvCxnSpPr>
            <p:spPr>
              <a:xfrm>
                <a:off x="60960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2719" name="Google Shape;2719;p108"/>
              <p:cNvCxnSpPr/>
              <p:nvPr/>
            </p:nvCxnSpPr>
            <p:spPr>
              <a:xfrm>
                <a:off x="24384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2720" name="Google Shape;2720;p108"/>
              <p:cNvCxnSpPr/>
              <p:nvPr/>
            </p:nvCxnSpPr>
            <p:spPr>
              <a:xfrm>
                <a:off x="97536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2721" name="Google Shape;2721;p108"/>
              <p:cNvCxnSpPr/>
              <p:nvPr/>
            </p:nvCxnSpPr>
            <p:spPr>
              <a:xfrm>
                <a:off x="79248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2722" name="Google Shape;2722;p108"/>
              <p:cNvCxnSpPr/>
              <p:nvPr/>
            </p:nvCxnSpPr>
            <p:spPr>
              <a:xfrm>
                <a:off x="42672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grpSp>
        <p:cxnSp>
          <p:nvCxnSpPr>
            <p:cNvPr id="2723" name="Google Shape;2723;p108"/>
            <p:cNvCxnSpPr/>
            <p:nvPr/>
          </p:nvCxnSpPr>
          <p:spPr>
            <a:xfrm rot="10800000">
              <a:off x="0" y="6172200"/>
              <a:ext cx="12192000" cy="0"/>
            </a:xfrm>
            <a:prstGeom prst="straightConnector1">
              <a:avLst/>
            </a:prstGeom>
            <a:noFill/>
            <a:ln w="9525" cap="flat" cmpd="sng">
              <a:solidFill>
                <a:schemeClr val="accent1">
                  <a:alpha val="14900"/>
                </a:schemeClr>
              </a:solidFill>
              <a:prstDash val="solid"/>
              <a:round/>
              <a:headEnd type="none" w="sm" len="sm"/>
              <a:tailEnd type="none" w="sm" len="sm"/>
            </a:ln>
          </p:spPr>
        </p:cxnSp>
      </p:grpSp>
      <p:pic>
        <p:nvPicPr>
          <p:cNvPr id="2724" name="Google Shape;2724;p108"/>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4_Title Slide">
  <p:cSld name="4_Title Slide">
    <p:spTree>
      <p:nvGrpSpPr>
        <p:cNvPr id="1" name="Shape 2725"/>
        <p:cNvGrpSpPr/>
        <p:nvPr/>
      </p:nvGrpSpPr>
      <p:grpSpPr>
        <a:xfrm>
          <a:off x="0" y="0"/>
          <a:ext cx="0" cy="0"/>
          <a:chOff x="0" y="0"/>
          <a:chExt cx="0" cy="0"/>
        </a:xfrm>
      </p:grpSpPr>
      <p:pic>
        <p:nvPicPr>
          <p:cNvPr id="2726" name="Google Shape;2726;p109"/>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18_Custom Layout">
  <p:cSld name="18_Custom Layout">
    <p:spTree>
      <p:nvGrpSpPr>
        <p:cNvPr id="1" name="Shape 2727"/>
        <p:cNvGrpSpPr/>
        <p:nvPr/>
      </p:nvGrpSpPr>
      <p:grpSpPr>
        <a:xfrm>
          <a:off x="0" y="0"/>
          <a:ext cx="0" cy="0"/>
          <a:chOff x="0" y="0"/>
          <a:chExt cx="0" cy="0"/>
        </a:xfrm>
      </p:grpSpPr>
      <p:sp>
        <p:nvSpPr>
          <p:cNvPr id="2728" name="Google Shape;2728;p110"/>
          <p:cNvSpPr>
            <a:spLocks noGrp="1"/>
          </p:cNvSpPr>
          <p:nvPr>
            <p:ph type="pic" idx="2"/>
          </p:nvPr>
        </p:nvSpPr>
        <p:spPr>
          <a:xfrm>
            <a:off x="0" y="0"/>
            <a:ext cx="3911100" cy="5143500"/>
          </a:xfrm>
          <a:prstGeom prst="rect">
            <a:avLst/>
          </a:prstGeom>
          <a:noFill/>
          <a:ln>
            <a:noFill/>
          </a:ln>
        </p:spPr>
      </p:sp>
      <p:sp>
        <p:nvSpPr>
          <p:cNvPr id="2729" name="Google Shape;2729;p110"/>
          <p:cNvSpPr>
            <a:spLocks noGrp="1"/>
          </p:cNvSpPr>
          <p:nvPr>
            <p:ph type="pic" idx="3"/>
          </p:nvPr>
        </p:nvSpPr>
        <p:spPr>
          <a:xfrm>
            <a:off x="3319470" y="2"/>
            <a:ext cx="2678100" cy="51435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2729"/>
                                        </p:tgtEl>
                                        <p:attrNameLst>
                                          <p:attrName>style.visibility</p:attrName>
                                        </p:attrNameLst>
                                      </p:cBhvr>
                                      <p:to>
                                        <p:strVal val="visible"/>
                                      </p:to>
                                    </p:set>
                                    <p:anim calcmode="lin" valueType="num">
                                      <p:cBhvr additive="base">
                                        <p:cTn id="7" dur="750"/>
                                        <p:tgtEl>
                                          <p:spTgt spid="272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33_Custom Layout">
  <p:cSld name="33_Custom Layout">
    <p:spTree>
      <p:nvGrpSpPr>
        <p:cNvPr id="1" name="Shape 2730"/>
        <p:cNvGrpSpPr/>
        <p:nvPr/>
      </p:nvGrpSpPr>
      <p:grpSpPr>
        <a:xfrm>
          <a:off x="0" y="0"/>
          <a:ext cx="0" cy="0"/>
          <a:chOff x="0" y="0"/>
          <a:chExt cx="0" cy="0"/>
        </a:xfrm>
      </p:grpSpPr>
      <p:sp>
        <p:nvSpPr>
          <p:cNvPr id="2731" name="Google Shape;2731;p111"/>
          <p:cNvSpPr>
            <a:spLocks noGrp="1"/>
          </p:cNvSpPr>
          <p:nvPr>
            <p:ph type="pic" idx="2"/>
          </p:nvPr>
        </p:nvSpPr>
        <p:spPr>
          <a:xfrm flipH="1">
            <a:off x="-15" y="2570886"/>
            <a:ext cx="5366100" cy="2572500"/>
          </a:xfrm>
          <a:prstGeom prst="rect">
            <a:avLst/>
          </a:prstGeom>
          <a:noFill/>
          <a:ln>
            <a:noFill/>
          </a:ln>
        </p:spPr>
      </p:sp>
      <p:grpSp>
        <p:nvGrpSpPr>
          <p:cNvPr id="2732" name="Google Shape;2732;p111"/>
          <p:cNvGrpSpPr/>
          <p:nvPr/>
        </p:nvGrpSpPr>
        <p:grpSpPr>
          <a:xfrm>
            <a:off x="457200" y="0"/>
            <a:ext cx="8229600" cy="5143500"/>
            <a:chOff x="609600" y="0"/>
            <a:chExt cx="10972800" cy="6858000"/>
          </a:xfrm>
        </p:grpSpPr>
        <p:cxnSp>
          <p:nvCxnSpPr>
            <p:cNvPr id="2733" name="Google Shape;2733;p111"/>
            <p:cNvCxnSpPr/>
            <p:nvPr/>
          </p:nvCxnSpPr>
          <p:spPr>
            <a:xfrm>
              <a:off x="6096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34" name="Google Shape;2734;p111"/>
            <p:cNvCxnSpPr/>
            <p:nvPr/>
          </p:nvCxnSpPr>
          <p:spPr>
            <a:xfrm>
              <a:off x="115824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35" name="Google Shape;2735;p111"/>
            <p:cNvCxnSpPr/>
            <p:nvPr/>
          </p:nvCxnSpPr>
          <p:spPr>
            <a:xfrm>
              <a:off x="60960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36" name="Google Shape;2736;p111"/>
            <p:cNvCxnSpPr/>
            <p:nvPr/>
          </p:nvCxnSpPr>
          <p:spPr>
            <a:xfrm>
              <a:off x="24384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37" name="Google Shape;2737;p111"/>
            <p:cNvCxnSpPr/>
            <p:nvPr/>
          </p:nvCxnSpPr>
          <p:spPr>
            <a:xfrm>
              <a:off x="97536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38" name="Google Shape;2738;p111"/>
            <p:cNvCxnSpPr/>
            <p:nvPr/>
          </p:nvCxnSpPr>
          <p:spPr>
            <a:xfrm>
              <a:off x="79248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39" name="Google Shape;2739;p111"/>
            <p:cNvCxnSpPr/>
            <p:nvPr/>
          </p:nvCxnSpPr>
          <p:spPr>
            <a:xfrm>
              <a:off x="42672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2731"/>
                                        </p:tgtEl>
                                        <p:attrNameLst>
                                          <p:attrName>style.visibility</p:attrName>
                                        </p:attrNameLst>
                                      </p:cBhvr>
                                      <p:to>
                                        <p:strVal val="visible"/>
                                      </p:to>
                                    </p:set>
                                    <p:anim calcmode="lin" valueType="num">
                                      <p:cBhvr additive="base">
                                        <p:cTn id="7" dur="750"/>
                                        <p:tgtEl>
                                          <p:spTgt spid="27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35_Custom Layout">
  <p:cSld name="35_Custom Layout">
    <p:spTree>
      <p:nvGrpSpPr>
        <p:cNvPr id="1" name="Shape 2740"/>
        <p:cNvGrpSpPr/>
        <p:nvPr/>
      </p:nvGrpSpPr>
      <p:grpSpPr>
        <a:xfrm>
          <a:off x="0" y="0"/>
          <a:ext cx="0" cy="0"/>
          <a:chOff x="0" y="0"/>
          <a:chExt cx="0" cy="0"/>
        </a:xfrm>
      </p:grpSpPr>
      <p:sp>
        <p:nvSpPr>
          <p:cNvPr id="2741" name="Google Shape;2741;p112"/>
          <p:cNvSpPr>
            <a:spLocks noGrp="1"/>
          </p:cNvSpPr>
          <p:nvPr>
            <p:ph type="pic" idx="2"/>
          </p:nvPr>
        </p:nvSpPr>
        <p:spPr>
          <a:xfrm>
            <a:off x="3478838" y="984623"/>
            <a:ext cx="1101600" cy="1024500"/>
          </a:xfrm>
          <a:prstGeom prst="rect">
            <a:avLst/>
          </a:prstGeom>
          <a:solidFill>
            <a:schemeClr val="lt1"/>
          </a:solidFill>
          <a:ln w="25400" cap="flat" cmpd="sng">
            <a:solidFill>
              <a:schemeClr val="accent2"/>
            </a:solidFill>
            <a:prstDash val="solid"/>
            <a:round/>
            <a:headEnd type="none" w="sm" len="sm"/>
            <a:tailEnd type="none" w="sm" len="sm"/>
          </a:ln>
        </p:spPr>
      </p:sp>
      <p:sp>
        <p:nvSpPr>
          <p:cNvPr id="2742" name="Google Shape;2742;p112"/>
          <p:cNvSpPr>
            <a:spLocks noGrp="1"/>
          </p:cNvSpPr>
          <p:nvPr>
            <p:ph type="pic" idx="3"/>
          </p:nvPr>
        </p:nvSpPr>
        <p:spPr>
          <a:xfrm>
            <a:off x="3478838" y="2059446"/>
            <a:ext cx="1101600" cy="1024500"/>
          </a:xfrm>
          <a:prstGeom prst="rect">
            <a:avLst/>
          </a:prstGeom>
          <a:solidFill>
            <a:schemeClr val="lt1"/>
          </a:solidFill>
          <a:ln w="25400" cap="flat" cmpd="sng">
            <a:solidFill>
              <a:schemeClr val="accent2"/>
            </a:solidFill>
            <a:prstDash val="solid"/>
            <a:round/>
            <a:headEnd type="none" w="sm" len="sm"/>
            <a:tailEnd type="none" w="sm" len="sm"/>
          </a:ln>
        </p:spPr>
      </p:sp>
      <p:sp>
        <p:nvSpPr>
          <p:cNvPr id="2743" name="Google Shape;2743;p112"/>
          <p:cNvSpPr>
            <a:spLocks noGrp="1"/>
          </p:cNvSpPr>
          <p:nvPr>
            <p:ph type="pic" idx="4"/>
          </p:nvPr>
        </p:nvSpPr>
        <p:spPr>
          <a:xfrm>
            <a:off x="3478838" y="3134269"/>
            <a:ext cx="1101600" cy="1024500"/>
          </a:xfrm>
          <a:prstGeom prst="rect">
            <a:avLst/>
          </a:prstGeom>
          <a:solidFill>
            <a:schemeClr val="lt1"/>
          </a:solidFill>
          <a:ln w="25400" cap="flat" cmpd="sng">
            <a:solidFill>
              <a:schemeClr val="accent2"/>
            </a:solidFill>
            <a:prstDash val="solid"/>
            <a:round/>
            <a:headEnd type="none" w="sm" len="sm"/>
            <a:tailEnd type="none" w="sm" len="sm"/>
          </a:ln>
        </p:spPr>
      </p:sp>
      <p:sp>
        <p:nvSpPr>
          <p:cNvPr id="2744" name="Google Shape;2744;p112"/>
          <p:cNvSpPr>
            <a:spLocks noGrp="1"/>
          </p:cNvSpPr>
          <p:nvPr>
            <p:ph type="pic" idx="5"/>
          </p:nvPr>
        </p:nvSpPr>
        <p:spPr>
          <a:xfrm>
            <a:off x="2331006" y="3134269"/>
            <a:ext cx="1101600" cy="1024500"/>
          </a:xfrm>
          <a:prstGeom prst="rect">
            <a:avLst/>
          </a:prstGeom>
          <a:solidFill>
            <a:schemeClr val="lt1"/>
          </a:solidFill>
          <a:ln w="25400" cap="flat" cmpd="sng">
            <a:solidFill>
              <a:schemeClr val="accent2"/>
            </a:solidFill>
            <a:prstDash val="solid"/>
            <a:round/>
            <a:headEnd type="none" w="sm" len="sm"/>
            <a:tailEnd type="none" w="sm" len="sm"/>
          </a:ln>
        </p:spPr>
      </p:sp>
      <p:sp>
        <p:nvSpPr>
          <p:cNvPr id="2745" name="Google Shape;2745;p112"/>
          <p:cNvSpPr>
            <a:spLocks noGrp="1"/>
          </p:cNvSpPr>
          <p:nvPr>
            <p:ph type="pic" idx="6"/>
          </p:nvPr>
        </p:nvSpPr>
        <p:spPr>
          <a:xfrm>
            <a:off x="2331006" y="984623"/>
            <a:ext cx="1101600" cy="1024500"/>
          </a:xfrm>
          <a:prstGeom prst="rect">
            <a:avLst/>
          </a:prstGeom>
          <a:solidFill>
            <a:schemeClr val="lt1"/>
          </a:solidFill>
          <a:ln w="25400" cap="flat" cmpd="sng">
            <a:solidFill>
              <a:schemeClr val="accent2"/>
            </a:solidFill>
            <a:prstDash val="solid"/>
            <a:round/>
            <a:headEnd type="none" w="sm" len="sm"/>
            <a:tailEnd type="none" w="sm" len="sm"/>
          </a:ln>
        </p:spPr>
      </p:sp>
      <p:grpSp>
        <p:nvGrpSpPr>
          <p:cNvPr id="2746" name="Google Shape;2746;p112"/>
          <p:cNvGrpSpPr/>
          <p:nvPr/>
        </p:nvGrpSpPr>
        <p:grpSpPr>
          <a:xfrm>
            <a:off x="457200" y="0"/>
            <a:ext cx="8229600" cy="5143500"/>
            <a:chOff x="609600" y="0"/>
            <a:chExt cx="10972800" cy="6858000"/>
          </a:xfrm>
        </p:grpSpPr>
        <p:cxnSp>
          <p:nvCxnSpPr>
            <p:cNvPr id="2747" name="Google Shape;2747;p112"/>
            <p:cNvCxnSpPr/>
            <p:nvPr/>
          </p:nvCxnSpPr>
          <p:spPr>
            <a:xfrm>
              <a:off x="6096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48" name="Google Shape;2748;p112"/>
            <p:cNvCxnSpPr/>
            <p:nvPr/>
          </p:nvCxnSpPr>
          <p:spPr>
            <a:xfrm>
              <a:off x="115824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49" name="Google Shape;2749;p112"/>
            <p:cNvCxnSpPr/>
            <p:nvPr/>
          </p:nvCxnSpPr>
          <p:spPr>
            <a:xfrm>
              <a:off x="60960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50" name="Google Shape;2750;p112"/>
            <p:cNvCxnSpPr/>
            <p:nvPr/>
          </p:nvCxnSpPr>
          <p:spPr>
            <a:xfrm>
              <a:off x="24384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51" name="Google Shape;2751;p112"/>
            <p:cNvCxnSpPr/>
            <p:nvPr/>
          </p:nvCxnSpPr>
          <p:spPr>
            <a:xfrm>
              <a:off x="97536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52" name="Google Shape;2752;p112"/>
            <p:cNvCxnSpPr/>
            <p:nvPr/>
          </p:nvCxnSpPr>
          <p:spPr>
            <a:xfrm>
              <a:off x="79248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2753" name="Google Shape;2753;p112"/>
            <p:cNvCxnSpPr/>
            <p:nvPr/>
          </p:nvCxnSpPr>
          <p:spPr>
            <a:xfrm>
              <a:off x="42672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grpSp>
      <p:sp>
        <p:nvSpPr>
          <p:cNvPr id="2754" name="Google Shape;2754;p112"/>
          <p:cNvSpPr>
            <a:spLocks noGrp="1"/>
          </p:cNvSpPr>
          <p:nvPr>
            <p:ph type="pic" idx="7"/>
          </p:nvPr>
        </p:nvSpPr>
        <p:spPr>
          <a:xfrm>
            <a:off x="0" y="0"/>
            <a:ext cx="2871600" cy="5143500"/>
          </a:xfrm>
          <a:prstGeom prst="snip1Rect">
            <a:avLst>
              <a:gd name="adj" fmla="val 16667"/>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54"/>
                                        </p:tgtEl>
                                        <p:attrNameLst>
                                          <p:attrName>style.visibility</p:attrName>
                                        </p:attrNameLst>
                                      </p:cBhvr>
                                      <p:to>
                                        <p:strVal val="visible"/>
                                      </p:to>
                                    </p:set>
                                    <p:anim calcmode="lin" valueType="num">
                                      <p:cBhvr additive="base">
                                        <p:cTn id="7" dur="750"/>
                                        <p:tgtEl>
                                          <p:spTgt spid="275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31_Custom Layout">
  <p:cSld name="31_Custom Layout">
    <p:spTree>
      <p:nvGrpSpPr>
        <p:cNvPr id="1" name="Shape 2755"/>
        <p:cNvGrpSpPr/>
        <p:nvPr/>
      </p:nvGrpSpPr>
      <p:grpSpPr>
        <a:xfrm>
          <a:off x="0" y="0"/>
          <a:ext cx="0" cy="0"/>
          <a:chOff x="0" y="0"/>
          <a:chExt cx="0" cy="0"/>
        </a:xfrm>
      </p:grpSpPr>
      <p:sp>
        <p:nvSpPr>
          <p:cNvPr id="2756" name="Google Shape;2756;p113"/>
          <p:cNvSpPr/>
          <p:nvPr/>
        </p:nvSpPr>
        <p:spPr>
          <a:xfrm>
            <a:off x="-1771649" y="1"/>
            <a:ext cx="12687300" cy="5143500"/>
          </a:xfrm>
          <a:prstGeom prst="parallelogram">
            <a:avLst>
              <a:gd name="adj" fmla="val 99762"/>
            </a:avLst>
          </a:prstGeom>
          <a:solidFill>
            <a:srgbClr val="F2F2F2">
              <a:alpha val="275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757" name="Google Shape;2757;p113"/>
          <p:cNvSpPr>
            <a:spLocks noGrp="1"/>
          </p:cNvSpPr>
          <p:nvPr>
            <p:ph type="pic" idx="2"/>
          </p:nvPr>
        </p:nvSpPr>
        <p:spPr>
          <a:xfrm>
            <a:off x="2949326" y="981463"/>
            <a:ext cx="1631700" cy="861300"/>
          </a:xfrm>
          <a:prstGeom prst="rect">
            <a:avLst/>
          </a:prstGeom>
          <a:noFill/>
          <a:ln>
            <a:noFill/>
          </a:ln>
        </p:spPr>
      </p:sp>
      <p:sp>
        <p:nvSpPr>
          <p:cNvPr id="2758" name="Google Shape;2758;p113"/>
          <p:cNvSpPr>
            <a:spLocks noGrp="1"/>
          </p:cNvSpPr>
          <p:nvPr>
            <p:ph type="pic" idx="3"/>
          </p:nvPr>
        </p:nvSpPr>
        <p:spPr>
          <a:xfrm>
            <a:off x="6203528" y="514351"/>
            <a:ext cx="1631700" cy="861300"/>
          </a:xfrm>
          <a:prstGeom prst="rect">
            <a:avLst/>
          </a:prstGeom>
          <a:noFill/>
          <a:ln>
            <a:noFill/>
          </a:ln>
        </p:spPr>
      </p:sp>
      <p:sp>
        <p:nvSpPr>
          <p:cNvPr id="2759" name="Google Shape;2759;p113"/>
          <p:cNvSpPr>
            <a:spLocks noGrp="1"/>
          </p:cNvSpPr>
          <p:nvPr>
            <p:ph type="pic" idx="4"/>
          </p:nvPr>
        </p:nvSpPr>
        <p:spPr>
          <a:xfrm>
            <a:off x="6878951" y="2657336"/>
            <a:ext cx="1631700" cy="898500"/>
          </a:xfrm>
          <a:prstGeom prst="rect">
            <a:avLst/>
          </a:prstGeom>
          <a:noFill/>
          <a:ln>
            <a:noFill/>
          </a:ln>
        </p:spPr>
      </p:sp>
      <p:sp>
        <p:nvSpPr>
          <p:cNvPr id="2760" name="Google Shape;2760;p113"/>
          <p:cNvSpPr>
            <a:spLocks noGrp="1"/>
          </p:cNvSpPr>
          <p:nvPr>
            <p:ph type="pic" idx="5"/>
          </p:nvPr>
        </p:nvSpPr>
        <p:spPr>
          <a:xfrm>
            <a:off x="4572000" y="3436308"/>
            <a:ext cx="1631700" cy="898500"/>
          </a:xfrm>
          <a:prstGeom prst="rect">
            <a:avLst/>
          </a:prstGeom>
          <a:noFill/>
          <a:ln>
            <a:noFill/>
          </a:ln>
        </p:spPr>
      </p:sp>
      <p:sp>
        <p:nvSpPr>
          <p:cNvPr id="2761" name="Google Shape;2761;p113"/>
          <p:cNvSpPr>
            <a:spLocks noGrp="1"/>
          </p:cNvSpPr>
          <p:nvPr>
            <p:ph type="pic" idx="6"/>
          </p:nvPr>
        </p:nvSpPr>
        <p:spPr>
          <a:xfrm>
            <a:off x="925835" y="2457400"/>
            <a:ext cx="1631700" cy="898500"/>
          </a:xfrm>
          <a:prstGeom prst="rect">
            <a:avLst/>
          </a:prstGeom>
          <a:noFill/>
          <a:ln>
            <a:noFill/>
          </a:ln>
        </p:spPr>
      </p:sp>
      <p:sp>
        <p:nvSpPr>
          <p:cNvPr id="2762" name="Google Shape;2762;p113"/>
          <p:cNvSpPr>
            <a:spLocks noGrp="1"/>
          </p:cNvSpPr>
          <p:nvPr>
            <p:ph type="pic" idx="7"/>
          </p:nvPr>
        </p:nvSpPr>
        <p:spPr>
          <a:xfrm>
            <a:off x="547620" y="2923474"/>
            <a:ext cx="2309400" cy="2220000"/>
          </a:xfrm>
          <a:prstGeom prst="rect">
            <a:avLst/>
          </a:prstGeom>
          <a:noFill/>
          <a:ln>
            <a:noFill/>
          </a:ln>
        </p:spPr>
      </p:sp>
      <p:sp>
        <p:nvSpPr>
          <p:cNvPr id="2763" name="Google Shape;2763;p113"/>
          <p:cNvSpPr/>
          <p:nvPr/>
        </p:nvSpPr>
        <p:spPr>
          <a:xfrm rot="-5400000">
            <a:off x="8758620" y="83709"/>
            <a:ext cx="222600" cy="548100"/>
          </a:xfrm>
          <a:prstGeom prst="round2SameRect">
            <a:avLst>
              <a:gd name="adj1" fmla="val 50000"/>
              <a:gd name="adj2" fmla="val 0"/>
            </a:avLst>
          </a:prstGeom>
          <a:solidFill>
            <a:srgbClr val="25292C"/>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a:solidFill>
                <a:schemeClr val="lt1"/>
              </a:solidFill>
              <a:latin typeface="Quattrocento Sans"/>
              <a:ea typeface="Quattrocento Sans"/>
              <a:cs typeface="Quattrocento Sans"/>
              <a:sym typeface="Quattrocento Sans"/>
            </a:endParaRPr>
          </a:p>
        </p:txBody>
      </p:sp>
      <p:sp>
        <p:nvSpPr>
          <p:cNvPr id="2764" name="Google Shape;2764;p113"/>
          <p:cNvSpPr/>
          <p:nvPr/>
        </p:nvSpPr>
        <p:spPr>
          <a:xfrm>
            <a:off x="8168386" y="247058"/>
            <a:ext cx="717900" cy="222000"/>
          </a:xfrm>
          <a:prstGeom prst="rect">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a:solidFill>
                <a:schemeClr val="lt1"/>
              </a:solidFill>
              <a:latin typeface="Quattrocento Sans"/>
              <a:ea typeface="Quattrocento Sans"/>
              <a:cs typeface="Quattrocento Sans"/>
              <a:sym typeface="Quattrocento Sans"/>
            </a:endParaRPr>
          </a:p>
        </p:txBody>
      </p:sp>
      <p:grpSp>
        <p:nvGrpSpPr>
          <p:cNvPr id="2765" name="Google Shape;2765;p113"/>
          <p:cNvGrpSpPr/>
          <p:nvPr/>
        </p:nvGrpSpPr>
        <p:grpSpPr>
          <a:xfrm>
            <a:off x="8255105" y="290471"/>
            <a:ext cx="543660" cy="135202"/>
            <a:chOff x="11096855" y="282473"/>
            <a:chExt cx="784276" cy="195323"/>
          </a:xfrm>
        </p:grpSpPr>
        <p:sp>
          <p:nvSpPr>
            <p:cNvPr id="2766" name="Google Shape;2766;p113"/>
            <p:cNvSpPr/>
            <p:nvPr/>
          </p:nvSpPr>
          <p:spPr>
            <a:xfrm>
              <a:off x="11096855" y="282575"/>
              <a:ext cx="197734" cy="194117"/>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2767" name="Google Shape;2767;p113"/>
            <p:cNvSpPr/>
            <p:nvPr/>
          </p:nvSpPr>
          <p:spPr>
            <a:xfrm>
              <a:off x="11683396" y="282473"/>
              <a:ext cx="197735" cy="195323"/>
            </a:xfrm>
            <a:custGeom>
              <a:avLst/>
              <a:gdLst/>
              <a:ahLst/>
              <a:cxnLst/>
              <a:rect l="l" t="t" r="r" b="b"/>
              <a:pathLst>
                <a:path w="479" h="471" extrusionOk="0">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2768" name="Google Shape;2768;p113"/>
            <p:cNvSpPr/>
            <p:nvPr/>
          </p:nvSpPr>
          <p:spPr>
            <a:xfrm>
              <a:off x="11390125" y="282473"/>
              <a:ext cx="197735" cy="195323"/>
            </a:xfrm>
            <a:custGeom>
              <a:avLst/>
              <a:gdLst/>
              <a:ahLst/>
              <a:cxnLst/>
              <a:rect l="l" t="t" r="r" b="b"/>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grpSp>
      <p:grpSp>
        <p:nvGrpSpPr>
          <p:cNvPr id="2769" name="Google Shape;2769;p113"/>
          <p:cNvGrpSpPr/>
          <p:nvPr/>
        </p:nvGrpSpPr>
        <p:grpSpPr>
          <a:xfrm>
            <a:off x="0" y="0"/>
            <a:ext cx="9144000" cy="5143500"/>
            <a:chOff x="0" y="0"/>
            <a:chExt cx="12192000" cy="6858000"/>
          </a:xfrm>
        </p:grpSpPr>
        <p:grpSp>
          <p:nvGrpSpPr>
            <p:cNvPr id="2770" name="Google Shape;2770;p113"/>
            <p:cNvGrpSpPr/>
            <p:nvPr/>
          </p:nvGrpSpPr>
          <p:grpSpPr>
            <a:xfrm>
              <a:off x="609600" y="0"/>
              <a:ext cx="10972800" cy="6858000"/>
              <a:chOff x="609600" y="0"/>
              <a:chExt cx="10972800" cy="6858000"/>
            </a:xfrm>
          </p:grpSpPr>
          <p:cxnSp>
            <p:nvCxnSpPr>
              <p:cNvPr id="2771" name="Google Shape;2771;p113"/>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772" name="Google Shape;2772;p113"/>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773" name="Google Shape;2773;p113"/>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774" name="Google Shape;2774;p113"/>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775" name="Google Shape;2775;p113"/>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776" name="Google Shape;2776;p113"/>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777" name="Google Shape;2777;p113"/>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2778" name="Google Shape;2778;p113"/>
            <p:cNvCxnSpPr/>
            <p:nvPr/>
          </p:nvCxnSpPr>
          <p:spPr>
            <a:xfrm rot="10800000">
              <a:off x="0" y="6172200"/>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762"/>
                                        </p:tgtEl>
                                        <p:attrNameLst>
                                          <p:attrName>style.visibility</p:attrName>
                                        </p:attrNameLst>
                                      </p:cBhvr>
                                      <p:to>
                                        <p:strVal val="visible"/>
                                      </p:to>
                                    </p:set>
                                    <p:animEffect transition="in" filter="fade">
                                      <p:cBhvr>
                                        <p:cTn id="7" dur="1000"/>
                                        <p:tgtEl>
                                          <p:spTgt spid="2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4_Custom Layout">
  <p:cSld name="4_Custom Layout">
    <p:spTree>
      <p:nvGrpSpPr>
        <p:cNvPr id="1" name="Shape 2779"/>
        <p:cNvGrpSpPr/>
        <p:nvPr/>
      </p:nvGrpSpPr>
      <p:grpSpPr>
        <a:xfrm>
          <a:off x="0" y="0"/>
          <a:ext cx="0" cy="0"/>
          <a:chOff x="0" y="0"/>
          <a:chExt cx="0" cy="0"/>
        </a:xfrm>
      </p:grpSpPr>
      <p:sp>
        <p:nvSpPr>
          <p:cNvPr id="2780" name="Google Shape;2780;p114"/>
          <p:cNvSpPr>
            <a:spLocks noGrp="1"/>
          </p:cNvSpPr>
          <p:nvPr>
            <p:ph type="pic" idx="2"/>
          </p:nvPr>
        </p:nvSpPr>
        <p:spPr>
          <a:xfrm>
            <a:off x="3779797" y="3295576"/>
            <a:ext cx="4907100" cy="1326600"/>
          </a:xfrm>
          <a:prstGeom prst="rect">
            <a:avLst/>
          </a:prstGeom>
          <a:noFill/>
          <a:ln>
            <a:noFill/>
          </a:ln>
        </p:spPr>
      </p:sp>
      <p:sp>
        <p:nvSpPr>
          <p:cNvPr id="2781" name="Google Shape;2781;p114"/>
          <p:cNvSpPr>
            <a:spLocks noGrp="1"/>
          </p:cNvSpPr>
          <p:nvPr>
            <p:ph type="pic" idx="3"/>
          </p:nvPr>
        </p:nvSpPr>
        <p:spPr>
          <a:xfrm>
            <a:off x="-1" y="1908500"/>
            <a:ext cx="3712500" cy="1326600"/>
          </a:xfrm>
          <a:prstGeom prst="rect">
            <a:avLst/>
          </a:prstGeom>
          <a:noFill/>
          <a:ln>
            <a:noFill/>
          </a:ln>
        </p:spPr>
      </p:sp>
      <p:sp>
        <p:nvSpPr>
          <p:cNvPr id="2782" name="Google Shape;2782;p114"/>
          <p:cNvSpPr>
            <a:spLocks noGrp="1"/>
          </p:cNvSpPr>
          <p:nvPr>
            <p:ph type="pic" idx="4"/>
          </p:nvPr>
        </p:nvSpPr>
        <p:spPr>
          <a:xfrm>
            <a:off x="6567366" y="1908500"/>
            <a:ext cx="2576700" cy="1326600"/>
          </a:xfrm>
          <a:prstGeom prst="rect">
            <a:avLst/>
          </a:prstGeom>
          <a:noFill/>
          <a:ln>
            <a:noFill/>
          </a:ln>
        </p:spPr>
      </p:sp>
      <p:sp>
        <p:nvSpPr>
          <p:cNvPr id="2783" name="Google Shape;2783;p114"/>
          <p:cNvSpPr>
            <a:spLocks noGrp="1"/>
          </p:cNvSpPr>
          <p:nvPr>
            <p:ph type="pic" idx="5"/>
          </p:nvPr>
        </p:nvSpPr>
        <p:spPr>
          <a:xfrm>
            <a:off x="2386013" y="521423"/>
            <a:ext cx="1326600" cy="1326600"/>
          </a:xfrm>
          <a:prstGeom prst="rect">
            <a:avLst/>
          </a:prstGeom>
          <a:noFill/>
          <a:ln>
            <a:noFill/>
          </a:ln>
        </p:spPr>
      </p:sp>
      <p:sp>
        <p:nvSpPr>
          <p:cNvPr id="2784" name="Google Shape;2784;p114"/>
          <p:cNvSpPr>
            <a:spLocks noGrp="1"/>
          </p:cNvSpPr>
          <p:nvPr>
            <p:ph type="pic" idx="6"/>
          </p:nvPr>
        </p:nvSpPr>
        <p:spPr>
          <a:xfrm>
            <a:off x="5173582" y="1908499"/>
            <a:ext cx="1326600" cy="1326600"/>
          </a:xfrm>
          <a:prstGeom prst="rect">
            <a:avLst/>
          </a:prstGeom>
          <a:noFill/>
          <a:ln>
            <a:noFill/>
          </a:ln>
        </p:spPr>
      </p:sp>
      <p:sp>
        <p:nvSpPr>
          <p:cNvPr id="2785" name="Google Shape;2785;p114"/>
          <p:cNvSpPr>
            <a:spLocks noGrp="1"/>
          </p:cNvSpPr>
          <p:nvPr>
            <p:ph type="pic" idx="7"/>
          </p:nvPr>
        </p:nvSpPr>
        <p:spPr>
          <a:xfrm>
            <a:off x="3779798" y="1908499"/>
            <a:ext cx="1326600" cy="1326600"/>
          </a:xfrm>
          <a:prstGeom prst="rect">
            <a:avLst/>
          </a:prstGeom>
          <a:noFill/>
          <a:ln>
            <a:noFill/>
          </a:ln>
        </p:spPr>
      </p:sp>
      <p:sp>
        <p:nvSpPr>
          <p:cNvPr id="2786" name="Google Shape;2786;p114"/>
          <p:cNvSpPr>
            <a:spLocks noGrp="1"/>
          </p:cNvSpPr>
          <p:nvPr>
            <p:ph type="pic" idx="8"/>
          </p:nvPr>
        </p:nvSpPr>
        <p:spPr>
          <a:xfrm>
            <a:off x="2386013" y="3295575"/>
            <a:ext cx="1326600" cy="1326600"/>
          </a:xfrm>
          <a:prstGeom prst="rect">
            <a:avLst/>
          </a:prstGeom>
          <a:noFill/>
          <a:ln>
            <a:noFill/>
          </a:ln>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6_Custom Layout">
  <p:cSld name="6_Custom Layout">
    <p:spTree>
      <p:nvGrpSpPr>
        <p:cNvPr id="1" name="Shape 2787"/>
        <p:cNvGrpSpPr/>
        <p:nvPr/>
      </p:nvGrpSpPr>
      <p:grpSpPr>
        <a:xfrm>
          <a:off x="0" y="0"/>
          <a:ext cx="0" cy="0"/>
          <a:chOff x="0" y="0"/>
          <a:chExt cx="0" cy="0"/>
        </a:xfrm>
      </p:grpSpPr>
      <p:sp>
        <p:nvSpPr>
          <p:cNvPr id="2788" name="Google Shape;2788;p115"/>
          <p:cNvSpPr>
            <a:spLocks noGrp="1"/>
          </p:cNvSpPr>
          <p:nvPr>
            <p:ph type="pic" idx="2"/>
          </p:nvPr>
        </p:nvSpPr>
        <p:spPr>
          <a:xfrm>
            <a:off x="3200400" y="2278602"/>
            <a:ext cx="2743200" cy="2350500"/>
          </a:xfrm>
          <a:prstGeom prst="rect">
            <a:avLst/>
          </a:prstGeom>
          <a:noFill/>
          <a:ln>
            <a:noFill/>
          </a:ln>
        </p:spPr>
      </p:sp>
      <p:sp>
        <p:nvSpPr>
          <p:cNvPr id="2789" name="Google Shape;2789;p115"/>
          <p:cNvSpPr>
            <a:spLocks noGrp="1"/>
          </p:cNvSpPr>
          <p:nvPr>
            <p:ph type="pic" idx="3"/>
          </p:nvPr>
        </p:nvSpPr>
        <p:spPr>
          <a:xfrm>
            <a:off x="0" y="1"/>
            <a:ext cx="9144000" cy="21237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789"/>
                                        </p:tgtEl>
                                        <p:attrNameLst>
                                          <p:attrName>style.visibility</p:attrName>
                                        </p:attrNameLst>
                                      </p:cBhvr>
                                      <p:to>
                                        <p:strVal val="visible"/>
                                      </p:to>
                                    </p:set>
                                    <p:anim calcmode="lin" valueType="num">
                                      <p:cBhvr additive="base">
                                        <p:cTn id="7" dur="1000"/>
                                        <p:tgtEl>
                                          <p:spTgt spid="27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29"/>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2790"/>
        <p:cNvGrpSpPr/>
        <p:nvPr/>
      </p:nvGrpSpPr>
      <p:grpSpPr>
        <a:xfrm>
          <a:off x="0" y="0"/>
          <a:ext cx="0" cy="0"/>
          <a:chOff x="0" y="0"/>
          <a:chExt cx="0" cy="0"/>
        </a:xfrm>
      </p:grpSpPr>
      <p:sp>
        <p:nvSpPr>
          <p:cNvPr id="2791" name="Google Shape;2791;p116"/>
          <p:cNvSpPr>
            <a:spLocks noGrp="1"/>
          </p:cNvSpPr>
          <p:nvPr>
            <p:ph type="pic" idx="2"/>
          </p:nvPr>
        </p:nvSpPr>
        <p:spPr>
          <a:xfrm>
            <a:off x="0" y="1726431"/>
            <a:ext cx="9144000" cy="34170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91"/>
                                        </p:tgtEl>
                                        <p:attrNameLst>
                                          <p:attrName>style.visibility</p:attrName>
                                        </p:attrNameLst>
                                      </p:cBhvr>
                                      <p:to>
                                        <p:strVal val="visible"/>
                                      </p:to>
                                    </p:set>
                                    <p:animEffect transition="in" filter="fade">
                                      <p:cBhvr>
                                        <p:cTn id="7" dur="500"/>
                                        <p:tgtEl>
                                          <p:spTgt spid="2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21_Custom Layout">
  <p:cSld name="21_Custom Layout">
    <p:spTree>
      <p:nvGrpSpPr>
        <p:cNvPr id="1" name="Shape 2792"/>
        <p:cNvGrpSpPr/>
        <p:nvPr/>
      </p:nvGrpSpPr>
      <p:grpSpPr>
        <a:xfrm>
          <a:off x="0" y="0"/>
          <a:ext cx="0" cy="0"/>
          <a:chOff x="0" y="0"/>
          <a:chExt cx="0" cy="0"/>
        </a:xfrm>
      </p:grpSpPr>
      <p:sp>
        <p:nvSpPr>
          <p:cNvPr id="2793" name="Google Shape;2793;p117"/>
          <p:cNvSpPr>
            <a:spLocks noGrp="1"/>
          </p:cNvSpPr>
          <p:nvPr>
            <p:ph type="pic" idx="2"/>
          </p:nvPr>
        </p:nvSpPr>
        <p:spPr>
          <a:xfrm>
            <a:off x="1" y="726"/>
            <a:ext cx="9144000" cy="1828800"/>
          </a:xfrm>
          <a:prstGeom prst="rect">
            <a:avLst/>
          </a:prstGeom>
          <a:noFill/>
          <a:ln>
            <a:noFill/>
          </a:ln>
        </p:spPr>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2794"/>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11_Custom Layout">
  <p:cSld name="11_Custom Layout">
    <p:spTree>
      <p:nvGrpSpPr>
        <p:cNvPr id="1" name="Shape 2796"/>
        <p:cNvGrpSpPr/>
        <p:nvPr/>
      </p:nvGrpSpPr>
      <p:grpSpPr>
        <a:xfrm>
          <a:off x="0" y="0"/>
          <a:ext cx="0" cy="0"/>
          <a:chOff x="0" y="0"/>
          <a:chExt cx="0" cy="0"/>
        </a:xfrm>
      </p:grpSpPr>
      <p:sp>
        <p:nvSpPr>
          <p:cNvPr id="2797" name="Google Shape;2797;p120"/>
          <p:cNvSpPr>
            <a:spLocks noGrp="1"/>
          </p:cNvSpPr>
          <p:nvPr>
            <p:ph type="pic" idx="2"/>
          </p:nvPr>
        </p:nvSpPr>
        <p:spPr>
          <a:xfrm>
            <a:off x="5943600" y="0"/>
            <a:ext cx="3200400" cy="1642200"/>
          </a:xfrm>
          <a:prstGeom prst="rect">
            <a:avLst/>
          </a:prstGeom>
          <a:noFill/>
          <a:ln>
            <a:noFill/>
          </a:ln>
        </p:spPr>
      </p:sp>
      <p:sp>
        <p:nvSpPr>
          <p:cNvPr id="2798" name="Google Shape;2798;p120"/>
          <p:cNvSpPr>
            <a:spLocks noGrp="1"/>
          </p:cNvSpPr>
          <p:nvPr>
            <p:ph type="pic" idx="3"/>
          </p:nvPr>
        </p:nvSpPr>
        <p:spPr>
          <a:xfrm>
            <a:off x="5943600" y="1737316"/>
            <a:ext cx="3200400" cy="1642200"/>
          </a:xfrm>
          <a:prstGeom prst="rect">
            <a:avLst/>
          </a:prstGeom>
          <a:noFill/>
          <a:ln>
            <a:noFill/>
          </a:ln>
        </p:spPr>
      </p:sp>
      <p:sp>
        <p:nvSpPr>
          <p:cNvPr id="2799" name="Google Shape;2799;p120"/>
          <p:cNvSpPr>
            <a:spLocks noGrp="1"/>
          </p:cNvSpPr>
          <p:nvPr>
            <p:ph type="pic" idx="4"/>
          </p:nvPr>
        </p:nvSpPr>
        <p:spPr>
          <a:xfrm>
            <a:off x="5943600" y="3474633"/>
            <a:ext cx="3200400" cy="1642200"/>
          </a:xfrm>
          <a:prstGeom prst="rect">
            <a:avLst/>
          </a:prstGeom>
          <a:noFill/>
          <a:ln>
            <a:noFill/>
          </a:ln>
        </p:spPr>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Custom">
  <p:cSld name="Custom">
    <p:spTree>
      <p:nvGrpSpPr>
        <p:cNvPr id="1" name="Shape 2800"/>
        <p:cNvGrpSpPr/>
        <p:nvPr/>
      </p:nvGrpSpPr>
      <p:grpSpPr>
        <a:xfrm>
          <a:off x="0" y="0"/>
          <a:ext cx="0" cy="0"/>
          <a:chOff x="0" y="0"/>
          <a:chExt cx="0" cy="0"/>
        </a:xfrm>
      </p:grpSpPr>
      <p:sp>
        <p:nvSpPr>
          <p:cNvPr id="2801" name="Google Shape;2801;p121"/>
          <p:cNvSpPr/>
          <p:nvPr/>
        </p:nvSpPr>
        <p:spPr>
          <a:xfrm>
            <a:off x="0" y="0"/>
            <a:ext cx="9144000" cy="5143500"/>
          </a:xfrm>
          <a:prstGeom prst="rect">
            <a:avLst/>
          </a:prstGeom>
          <a:solidFill>
            <a:schemeClr val="accent3">
              <a:alpha val="3920"/>
            </a:schemeClr>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2802" name="Google Shape;2802;p121"/>
          <p:cNvSpPr txBox="1"/>
          <p:nvPr/>
        </p:nvSpPr>
        <p:spPr>
          <a:xfrm>
            <a:off x="7840717" y="4619349"/>
            <a:ext cx="912600" cy="3420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fld id="{00000000-1234-1234-1234-123412341234}" type="slidenum">
              <a:rPr lang="en" sz="1800" b="1">
                <a:solidFill>
                  <a:schemeClr val="accent3"/>
                </a:solidFill>
                <a:latin typeface="Quattrocento Sans"/>
                <a:ea typeface="Quattrocento Sans"/>
                <a:cs typeface="Quattrocento Sans"/>
                <a:sym typeface="Quattrocento Sans"/>
              </a:rPr>
              <a:t>‹#›</a:t>
            </a:fld>
            <a:endParaRPr sz="2400" b="1">
              <a:solidFill>
                <a:schemeClr val="accent3"/>
              </a:solidFill>
              <a:latin typeface="Quattrocento Sans"/>
              <a:ea typeface="Quattrocento Sans"/>
              <a:cs typeface="Quattrocento Sans"/>
              <a:sym typeface="Quattrocento Sans"/>
            </a:endParaRPr>
          </a:p>
        </p:txBody>
      </p:sp>
      <p:pic>
        <p:nvPicPr>
          <p:cNvPr id="2803" name="Google Shape;2803;p121"/>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grpSp>
        <p:nvGrpSpPr>
          <p:cNvPr id="2804" name="Google Shape;2804;p121"/>
          <p:cNvGrpSpPr/>
          <p:nvPr/>
        </p:nvGrpSpPr>
        <p:grpSpPr>
          <a:xfrm>
            <a:off x="457200" y="0"/>
            <a:ext cx="8229600" cy="5143500"/>
            <a:chOff x="609600" y="0"/>
            <a:chExt cx="10972800" cy="6858000"/>
          </a:xfrm>
        </p:grpSpPr>
        <p:cxnSp>
          <p:nvCxnSpPr>
            <p:cNvPr id="2805" name="Google Shape;2805;p121"/>
            <p:cNvCxnSpPr/>
            <p:nvPr/>
          </p:nvCxnSpPr>
          <p:spPr>
            <a:xfrm>
              <a:off x="6096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806" name="Google Shape;2806;p121"/>
            <p:cNvCxnSpPr/>
            <p:nvPr/>
          </p:nvCxnSpPr>
          <p:spPr>
            <a:xfrm>
              <a:off x="115824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807" name="Google Shape;2807;p121"/>
            <p:cNvCxnSpPr/>
            <p:nvPr/>
          </p:nvCxnSpPr>
          <p:spPr>
            <a:xfrm>
              <a:off x="60960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808" name="Google Shape;2808;p121"/>
            <p:cNvCxnSpPr/>
            <p:nvPr/>
          </p:nvCxnSpPr>
          <p:spPr>
            <a:xfrm>
              <a:off x="24384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809" name="Google Shape;2809;p121"/>
            <p:cNvCxnSpPr/>
            <p:nvPr/>
          </p:nvCxnSpPr>
          <p:spPr>
            <a:xfrm>
              <a:off x="97536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810" name="Google Shape;2810;p121"/>
            <p:cNvCxnSpPr/>
            <p:nvPr/>
          </p:nvCxnSpPr>
          <p:spPr>
            <a:xfrm>
              <a:off x="79248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811" name="Google Shape;2811;p121"/>
            <p:cNvCxnSpPr/>
            <p:nvPr/>
          </p:nvCxnSpPr>
          <p:spPr>
            <a:xfrm>
              <a:off x="42672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812"/>
        <p:cNvGrpSpPr/>
        <p:nvPr/>
      </p:nvGrpSpPr>
      <p:grpSpPr>
        <a:xfrm>
          <a:off x="0" y="0"/>
          <a:ext cx="0" cy="0"/>
          <a:chOff x="0" y="0"/>
          <a:chExt cx="0" cy="0"/>
        </a:xfrm>
      </p:grpSpPr>
      <p:sp>
        <p:nvSpPr>
          <p:cNvPr id="2813" name="Google Shape;2813;p122"/>
          <p:cNvSpPr>
            <a:spLocks noGrp="1"/>
          </p:cNvSpPr>
          <p:nvPr>
            <p:ph type="pic" idx="2"/>
          </p:nvPr>
        </p:nvSpPr>
        <p:spPr>
          <a:xfrm>
            <a:off x="3284571" y="1857713"/>
            <a:ext cx="1048200" cy="579900"/>
          </a:xfrm>
          <a:prstGeom prst="rect">
            <a:avLst/>
          </a:prstGeom>
          <a:noFill/>
          <a:ln>
            <a:noFill/>
          </a:ln>
        </p:spPr>
      </p:sp>
      <p:sp>
        <p:nvSpPr>
          <p:cNvPr id="2814" name="Google Shape;2814;p122"/>
          <p:cNvSpPr>
            <a:spLocks noGrp="1"/>
          </p:cNvSpPr>
          <p:nvPr>
            <p:ph type="pic" idx="3"/>
          </p:nvPr>
        </p:nvSpPr>
        <p:spPr>
          <a:xfrm>
            <a:off x="4839398" y="1857713"/>
            <a:ext cx="1048200" cy="579900"/>
          </a:xfrm>
          <a:prstGeom prst="rect">
            <a:avLst/>
          </a:prstGeom>
          <a:noFill/>
          <a:ln>
            <a:noFill/>
          </a:ln>
        </p:spPr>
      </p:sp>
      <p:sp>
        <p:nvSpPr>
          <p:cNvPr id="2815" name="Google Shape;2815;p122"/>
          <p:cNvSpPr>
            <a:spLocks noGrp="1"/>
          </p:cNvSpPr>
          <p:nvPr>
            <p:ph type="pic" idx="4"/>
          </p:nvPr>
        </p:nvSpPr>
        <p:spPr>
          <a:xfrm>
            <a:off x="3993441" y="3219553"/>
            <a:ext cx="1048200" cy="579900"/>
          </a:xfrm>
          <a:prstGeom prst="rect">
            <a:avLst/>
          </a:prstGeom>
          <a:noFill/>
          <a:ln>
            <a:noFill/>
          </a:ln>
        </p:spPr>
      </p:sp>
      <p:sp>
        <p:nvSpPr>
          <p:cNvPr id="2816" name="Google Shape;2816;p122"/>
          <p:cNvSpPr>
            <a:spLocks noGrp="1"/>
          </p:cNvSpPr>
          <p:nvPr>
            <p:ph type="pic" idx="5"/>
          </p:nvPr>
        </p:nvSpPr>
        <p:spPr>
          <a:xfrm>
            <a:off x="2116782" y="3392051"/>
            <a:ext cx="1048200" cy="579900"/>
          </a:xfrm>
          <a:prstGeom prst="rect">
            <a:avLst/>
          </a:prstGeom>
          <a:noFill/>
          <a:ln>
            <a:noFill/>
          </a:ln>
        </p:spPr>
      </p:sp>
      <p:sp>
        <p:nvSpPr>
          <p:cNvPr id="2817" name="Google Shape;2817;p122"/>
          <p:cNvSpPr>
            <a:spLocks noGrp="1"/>
          </p:cNvSpPr>
          <p:nvPr>
            <p:ph type="pic" idx="6"/>
          </p:nvPr>
        </p:nvSpPr>
        <p:spPr>
          <a:xfrm>
            <a:off x="5912032" y="3415539"/>
            <a:ext cx="1048200" cy="579900"/>
          </a:xfrm>
          <a:prstGeom prst="rect">
            <a:avLst/>
          </a:prstGeom>
          <a:noFill/>
          <a:ln>
            <a:noFill/>
          </a:ln>
        </p:spPr>
      </p:sp>
      <p:pic>
        <p:nvPicPr>
          <p:cNvPr id="2818" name="Google Shape;2818;p122"/>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spTree>
      <p:nvGrpSpPr>
        <p:cNvPr id="1" name="Shape 2819"/>
        <p:cNvGrpSpPr/>
        <p:nvPr/>
      </p:nvGrpSpPr>
      <p:grpSpPr>
        <a:xfrm>
          <a:off x="0" y="0"/>
          <a:ext cx="0" cy="0"/>
          <a:chOff x="0" y="0"/>
          <a:chExt cx="0" cy="0"/>
        </a:xfrm>
      </p:grpSpPr>
      <p:sp>
        <p:nvSpPr>
          <p:cNvPr id="2820" name="Google Shape;2820;p123"/>
          <p:cNvSpPr>
            <a:spLocks noGrp="1"/>
          </p:cNvSpPr>
          <p:nvPr>
            <p:ph type="pic" idx="2"/>
          </p:nvPr>
        </p:nvSpPr>
        <p:spPr>
          <a:xfrm>
            <a:off x="0" y="2720630"/>
            <a:ext cx="9144000" cy="1710600"/>
          </a:xfrm>
          <a:prstGeom prst="rect">
            <a:avLst/>
          </a:prstGeom>
          <a:noFill/>
          <a:ln>
            <a:noFill/>
          </a:ln>
        </p:spPr>
      </p:sp>
      <p:pic>
        <p:nvPicPr>
          <p:cNvPr id="2821" name="Google Shape;2821;p123"/>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matchingName="3_Title Slide">
  <p:cSld name="3_Title Slide">
    <p:spTree>
      <p:nvGrpSpPr>
        <p:cNvPr id="1" name="Shape 2822"/>
        <p:cNvGrpSpPr/>
        <p:nvPr/>
      </p:nvGrpSpPr>
      <p:grpSpPr>
        <a:xfrm>
          <a:off x="0" y="0"/>
          <a:ext cx="0" cy="0"/>
          <a:chOff x="0" y="0"/>
          <a:chExt cx="0" cy="0"/>
        </a:xfrm>
      </p:grpSpPr>
      <p:sp>
        <p:nvSpPr>
          <p:cNvPr id="2823" name="Google Shape;2823;p124"/>
          <p:cNvSpPr>
            <a:spLocks noGrp="1"/>
          </p:cNvSpPr>
          <p:nvPr>
            <p:ph type="pic" idx="2"/>
          </p:nvPr>
        </p:nvSpPr>
        <p:spPr>
          <a:xfrm>
            <a:off x="2277940" y="1"/>
            <a:ext cx="4588200" cy="5143500"/>
          </a:xfrm>
          <a:prstGeom prst="rect">
            <a:avLst/>
          </a:prstGeom>
          <a:noFill/>
          <a:ln>
            <a:noFill/>
          </a:ln>
        </p:spPr>
      </p:sp>
      <p:sp>
        <p:nvSpPr>
          <p:cNvPr id="2824" name="Google Shape;2824;p124"/>
          <p:cNvSpPr>
            <a:spLocks noGrp="1"/>
          </p:cNvSpPr>
          <p:nvPr>
            <p:ph type="pic" idx="3"/>
          </p:nvPr>
        </p:nvSpPr>
        <p:spPr>
          <a:xfrm>
            <a:off x="5910292" y="2997070"/>
            <a:ext cx="2451900" cy="1377000"/>
          </a:xfrm>
          <a:prstGeom prst="rect">
            <a:avLst/>
          </a:prstGeom>
          <a:noFill/>
          <a:ln>
            <a:noFill/>
          </a:ln>
        </p:spPr>
      </p:sp>
      <p:pic>
        <p:nvPicPr>
          <p:cNvPr id="2825" name="Google Shape;2825;p124"/>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5_Title Slide">
  <p:cSld name="5_Title Slide">
    <p:spTree>
      <p:nvGrpSpPr>
        <p:cNvPr id="1" name="Shape 2826"/>
        <p:cNvGrpSpPr/>
        <p:nvPr/>
      </p:nvGrpSpPr>
      <p:grpSpPr>
        <a:xfrm>
          <a:off x="0" y="0"/>
          <a:ext cx="0" cy="0"/>
          <a:chOff x="0" y="0"/>
          <a:chExt cx="0" cy="0"/>
        </a:xfrm>
      </p:grpSpPr>
      <p:sp>
        <p:nvSpPr>
          <p:cNvPr id="2827" name="Google Shape;2827;p125"/>
          <p:cNvSpPr>
            <a:spLocks noGrp="1"/>
          </p:cNvSpPr>
          <p:nvPr>
            <p:ph type="pic" idx="2"/>
          </p:nvPr>
        </p:nvSpPr>
        <p:spPr>
          <a:xfrm>
            <a:off x="906032" y="1272611"/>
            <a:ext cx="1508700" cy="1045500"/>
          </a:xfrm>
          <a:prstGeom prst="rect">
            <a:avLst/>
          </a:prstGeom>
          <a:noFill/>
          <a:ln>
            <a:noFill/>
          </a:ln>
        </p:spPr>
      </p:sp>
      <p:sp>
        <p:nvSpPr>
          <p:cNvPr id="2828" name="Google Shape;2828;p125"/>
          <p:cNvSpPr>
            <a:spLocks noGrp="1"/>
          </p:cNvSpPr>
          <p:nvPr>
            <p:ph type="pic" idx="3"/>
          </p:nvPr>
        </p:nvSpPr>
        <p:spPr>
          <a:xfrm>
            <a:off x="2847090" y="1272611"/>
            <a:ext cx="1508700" cy="1045500"/>
          </a:xfrm>
          <a:prstGeom prst="rect">
            <a:avLst/>
          </a:prstGeom>
          <a:noFill/>
          <a:ln>
            <a:noFill/>
          </a:ln>
        </p:spPr>
      </p:sp>
      <p:sp>
        <p:nvSpPr>
          <p:cNvPr id="2829" name="Google Shape;2829;p125"/>
          <p:cNvSpPr>
            <a:spLocks noGrp="1"/>
          </p:cNvSpPr>
          <p:nvPr>
            <p:ph type="pic" idx="4"/>
          </p:nvPr>
        </p:nvSpPr>
        <p:spPr>
          <a:xfrm>
            <a:off x="4788148" y="1272611"/>
            <a:ext cx="1508700" cy="1045500"/>
          </a:xfrm>
          <a:prstGeom prst="rect">
            <a:avLst/>
          </a:prstGeom>
          <a:noFill/>
          <a:ln>
            <a:noFill/>
          </a:ln>
        </p:spPr>
      </p:sp>
      <p:sp>
        <p:nvSpPr>
          <p:cNvPr id="2830" name="Google Shape;2830;p125"/>
          <p:cNvSpPr>
            <a:spLocks noGrp="1"/>
          </p:cNvSpPr>
          <p:nvPr>
            <p:ph type="pic" idx="5"/>
          </p:nvPr>
        </p:nvSpPr>
        <p:spPr>
          <a:xfrm>
            <a:off x="6729206" y="1272611"/>
            <a:ext cx="1508700" cy="1045500"/>
          </a:xfrm>
          <a:prstGeom prst="rect">
            <a:avLst/>
          </a:prstGeom>
          <a:noFill/>
          <a:ln>
            <a:noFill/>
          </a:ln>
        </p:spPr>
      </p:sp>
      <p:sp>
        <p:nvSpPr>
          <p:cNvPr id="2831" name="Google Shape;2831;p125"/>
          <p:cNvSpPr>
            <a:spLocks noGrp="1"/>
          </p:cNvSpPr>
          <p:nvPr>
            <p:ph type="pic" idx="6"/>
          </p:nvPr>
        </p:nvSpPr>
        <p:spPr>
          <a:xfrm>
            <a:off x="906032" y="3220744"/>
            <a:ext cx="1508700" cy="1045500"/>
          </a:xfrm>
          <a:prstGeom prst="rect">
            <a:avLst/>
          </a:prstGeom>
          <a:noFill/>
          <a:ln>
            <a:noFill/>
          </a:ln>
        </p:spPr>
      </p:sp>
      <p:sp>
        <p:nvSpPr>
          <p:cNvPr id="2832" name="Google Shape;2832;p125"/>
          <p:cNvSpPr>
            <a:spLocks noGrp="1"/>
          </p:cNvSpPr>
          <p:nvPr>
            <p:ph type="pic" idx="7"/>
          </p:nvPr>
        </p:nvSpPr>
        <p:spPr>
          <a:xfrm>
            <a:off x="2847090" y="3220744"/>
            <a:ext cx="1508700" cy="1045500"/>
          </a:xfrm>
          <a:prstGeom prst="rect">
            <a:avLst/>
          </a:prstGeom>
          <a:noFill/>
          <a:ln>
            <a:noFill/>
          </a:ln>
        </p:spPr>
      </p:sp>
      <p:sp>
        <p:nvSpPr>
          <p:cNvPr id="2833" name="Google Shape;2833;p125"/>
          <p:cNvSpPr>
            <a:spLocks noGrp="1"/>
          </p:cNvSpPr>
          <p:nvPr>
            <p:ph type="pic" idx="8"/>
          </p:nvPr>
        </p:nvSpPr>
        <p:spPr>
          <a:xfrm>
            <a:off x="4788148" y="3220744"/>
            <a:ext cx="1508700" cy="1045500"/>
          </a:xfrm>
          <a:prstGeom prst="rect">
            <a:avLst/>
          </a:prstGeom>
          <a:noFill/>
          <a:ln>
            <a:noFill/>
          </a:ln>
        </p:spPr>
      </p:sp>
      <p:pic>
        <p:nvPicPr>
          <p:cNvPr id="2834" name="Google Shape;2834;p125"/>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6_Title Slide">
  <p:cSld name="6_Title Slide">
    <p:spTree>
      <p:nvGrpSpPr>
        <p:cNvPr id="1" name="Shape 2835"/>
        <p:cNvGrpSpPr/>
        <p:nvPr/>
      </p:nvGrpSpPr>
      <p:grpSpPr>
        <a:xfrm>
          <a:off x="0" y="0"/>
          <a:ext cx="0" cy="0"/>
          <a:chOff x="0" y="0"/>
          <a:chExt cx="0" cy="0"/>
        </a:xfrm>
      </p:grpSpPr>
      <p:sp>
        <p:nvSpPr>
          <p:cNvPr id="2836" name="Google Shape;2836;p126"/>
          <p:cNvSpPr>
            <a:spLocks noGrp="1"/>
          </p:cNvSpPr>
          <p:nvPr>
            <p:ph type="pic" idx="2"/>
          </p:nvPr>
        </p:nvSpPr>
        <p:spPr>
          <a:xfrm>
            <a:off x="0" y="0"/>
            <a:ext cx="9144000" cy="3586200"/>
          </a:xfrm>
          <a:prstGeom prst="rect">
            <a:avLst/>
          </a:prstGeom>
          <a:solidFill>
            <a:srgbClr val="F2F2F2">
              <a:alpha val="49800"/>
            </a:srgbClr>
          </a:solidFill>
          <a:ln>
            <a:noFill/>
          </a:ln>
        </p:spPr>
      </p:sp>
      <p:pic>
        <p:nvPicPr>
          <p:cNvPr id="2837" name="Google Shape;2837;p126"/>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836"/>
                                        </p:tgtEl>
                                        <p:attrNameLst>
                                          <p:attrName>style.visibility</p:attrName>
                                        </p:attrNameLst>
                                      </p:cBhvr>
                                      <p:to>
                                        <p:strVal val="visible"/>
                                      </p:to>
                                    </p:set>
                                    <p:anim calcmode="lin" valueType="num">
                                      <p:cBhvr additive="base">
                                        <p:cTn id="7" dur="750"/>
                                        <p:tgtEl>
                                          <p:spTgt spid="28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30"/>
        <p:cNvGrpSpPr/>
        <p:nvPr/>
      </p:nvGrpSpPr>
      <p:grpSpPr>
        <a:xfrm>
          <a:off x="0" y="0"/>
          <a:ext cx="0" cy="0"/>
          <a:chOff x="0" y="0"/>
          <a:chExt cx="0" cy="0"/>
        </a:xfrm>
      </p:grpSpPr>
      <p:sp>
        <p:nvSpPr>
          <p:cNvPr id="431" name="Google Shape;43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2" name="Google Shape;432;p13"/>
          <p:cNvSpPr txBox="1">
            <a:spLocks noGrp="1"/>
          </p:cNvSpPr>
          <p:nvPr>
            <p:ph type="title" idx="2" hasCustomPrompt="1"/>
          </p:nvPr>
        </p:nvSpPr>
        <p:spPr>
          <a:xfrm>
            <a:off x="720000" y="14551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 name="Google Shape;433;p13"/>
          <p:cNvSpPr txBox="1">
            <a:spLocks noGrp="1"/>
          </p:cNvSpPr>
          <p:nvPr>
            <p:ph type="title" idx="3" hasCustomPrompt="1"/>
          </p:nvPr>
        </p:nvSpPr>
        <p:spPr>
          <a:xfrm>
            <a:off x="720000" y="311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a:spLocks noGrp="1"/>
          </p:cNvSpPr>
          <p:nvPr>
            <p:ph type="title" idx="4" hasCustomPrompt="1"/>
          </p:nvPr>
        </p:nvSpPr>
        <p:spPr>
          <a:xfrm>
            <a:off x="3419275" y="14551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5" name="Google Shape;435;p13"/>
          <p:cNvSpPr txBox="1">
            <a:spLocks noGrp="1"/>
          </p:cNvSpPr>
          <p:nvPr>
            <p:ph type="title" idx="5" hasCustomPrompt="1"/>
          </p:nvPr>
        </p:nvSpPr>
        <p:spPr>
          <a:xfrm>
            <a:off x="3419275" y="311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6" name="Google Shape;436;p13"/>
          <p:cNvSpPr txBox="1">
            <a:spLocks noGrp="1"/>
          </p:cNvSpPr>
          <p:nvPr>
            <p:ph type="title" idx="6" hasCustomPrompt="1"/>
          </p:nvPr>
        </p:nvSpPr>
        <p:spPr>
          <a:xfrm>
            <a:off x="6118550" y="14551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7" name="Google Shape;437;p13"/>
          <p:cNvSpPr txBox="1">
            <a:spLocks noGrp="1"/>
          </p:cNvSpPr>
          <p:nvPr>
            <p:ph type="title" idx="7" hasCustomPrompt="1"/>
          </p:nvPr>
        </p:nvSpPr>
        <p:spPr>
          <a:xfrm>
            <a:off x="6118550" y="311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8" name="Google Shape;438;p13"/>
          <p:cNvSpPr txBox="1">
            <a:spLocks noGrp="1"/>
          </p:cNvSpPr>
          <p:nvPr>
            <p:ph type="subTitle" idx="1"/>
          </p:nvPr>
        </p:nvSpPr>
        <p:spPr>
          <a:xfrm>
            <a:off x="72000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39" name="Google Shape;439;p13"/>
          <p:cNvSpPr txBox="1">
            <a:spLocks noGrp="1"/>
          </p:cNvSpPr>
          <p:nvPr>
            <p:ph type="subTitle" idx="8"/>
          </p:nvPr>
        </p:nvSpPr>
        <p:spPr>
          <a:xfrm>
            <a:off x="3419275"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40" name="Google Shape;440;p13"/>
          <p:cNvSpPr txBox="1">
            <a:spLocks noGrp="1"/>
          </p:cNvSpPr>
          <p:nvPr>
            <p:ph type="subTitle" idx="9"/>
          </p:nvPr>
        </p:nvSpPr>
        <p:spPr>
          <a:xfrm>
            <a:off x="611855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41" name="Google Shape;441;p13"/>
          <p:cNvSpPr txBox="1">
            <a:spLocks noGrp="1"/>
          </p:cNvSpPr>
          <p:nvPr>
            <p:ph type="subTitle" idx="13"/>
          </p:nvPr>
        </p:nvSpPr>
        <p:spPr>
          <a:xfrm>
            <a:off x="720000" y="3590450"/>
            <a:ext cx="2381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42" name="Google Shape;442;p13"/>
          <p:cNvSpPr txBox="1">
            <a:spLocks noGrp="1"/>
          </p:cNvSpPr>
          <p:nvPr>
            <p:ph type="subTitle" idx="14"/>
          </p:nvPr>
        </p:nvSpPr>
        <p:spPr>
          <a:xfrm>
            <a:off x="3419275" y="359045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43" name="Google Shape;443;p13"/>
          <p:cNvSpPr txBox="1">
            <a:spLocks noGrp="1"/>
          </p:cNvSpPr>
          <p:nvPr>
            <p:ph type="subTitle" idx="15"/>
          </p:nvPr>
        </p:nvSpPr>
        <p:spPr>
          <a:xfrm>
            <a:off x="6118550" y="3590450"/>
            <a:ext cx="24792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44" name="Google Shape;444;p13"/>
          <p:cNvGrpSpPr/>
          <p:nvPr/>
        </p:nvGrpSpPr>
        <p:grpSpPr>
          <a:xfrm>
            <a:off x="-123" y="611813"/>
            <a:ext cx="9144384" cy="4531828"/>
            <a:chOff x="-123" y="611813"/>
            <a:chExt cx="9144384" cy="4531828"/>
          </a:xfrm>
        </p:grpSpPr>
        <p:grpSp>
          <p:nvGrpSpPr>
            <p:cNvPr id="445" name="Google Shape;445;p13"/>
            <p:cNvGrpSpPr/>
            <p:nvPr/>
          </p:nvGrpSpPr>
          <p:grpSpPr>
            <a:xfrm>
              <a:off x="-123" y="4713887"/>
              <a:ext cx="9144384" cy="429754"/>
              <a:chOff x="-121" y="4711511"/>
              <a:chExt cx="9192183" cy="432000"/>
            </a:xfrm>
          </p:grpSpPr>
          <p:sp>
            <p:nvSpPr>
              <p:cNvPr id="446" name="Google Shape;446;p13"/>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47" name="Google Shape;447;p13"/>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48" name="Google Shape;448;p13"/>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49" name="Google Shape;449;p13"/>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0" name="Google Shape;450;p13"/>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1" name="Google Shape;451;p13"/>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2" name="Google Shape;452;p13"/>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3" name="Google Shape;453;p13"/>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4" name="Google Shape;454;p13"/>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5" name="Google Shape;455;p13"/>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6" name="Google Shape;456;p13"/>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7" name="Google Shape;457;p13"/>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8" name="Google Shape;458;p13"/>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9" name="Google Shape;459;p13"/>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0" name="Google Shape;460;p13"/>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1" name="Google Shape;461;p13"/>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2" name="Google Shape;462;p13"/>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3" name="Google Shape;463;p13"/>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4" name="Google Shape;464;p13"/>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5" name="Google Shape;465;p13"/>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6" name="Google Shape;466;p13"/>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7" name="Google Shape;467;p13"/>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8" name="Google Shape;468;p13"/>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9" name="Google Shape;469;p13"/>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0" name="Google Shape;470;p13"/>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1" name="Google Shape;471;p13"/>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2" name="Google Shape;472;p13"/>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3" name="Google Shape;473;p13"/>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4" name="Google Shape;474;p13"/>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5" name="Google Shape;475;p13"/>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6" name="Google Shape;476;p13"/>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7" name="Google Shape;477;p13"/>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8" name="Google Shape;478;p13"/>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9" name="Google Shape;479;p13"/>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0" name="Google Shape;480;p13"/>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1" name="Google Shape;481;p13"/>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2" name="Google Shape;482;p13"/>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3" name="Google Shape;483;p13"/>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4" name="Google Shape;484;p13"/>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5" name="Google Shape;485;p13"/>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6" name="Google Shape;486;p13"/>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7" name="Google Shape;487;p13"/>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8" name="Google Shape;488;p13"/>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489" name="Google Shape;489;p13"/>
            <p:cNvSpPr/>
            <p:nvPr/>
          </p:nvSpPr>
          <p:spPr>
            <a:xfrm>
              <a:off x="0" y="611813"/>
              <a:ext cx="239100" cy="23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spTree>
      <p:nvGrpSpPr>
        <p:cNvPr id="1" name="Shape 2838"/>
        <p:cNvGrpSpPr/>
        <p:nvPr/>
      </p:nvGrpSpPr>
      <p:grpSpPr>
        <a:xfrm>
          <a:off x="0" y="0"/>
          <a:ext cx="0" cy="0"/>
          <a:chOff x="0" y="0"/>
          <a:chExt cx="0" cy="0"/>
        </a:xfrm>
      </p:grpSpPr>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 name="Shape 2839"/>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490"/>
        <p:cNvGrpSpPr/>
        <p:nvPr/>
      </p:nvGrpSpPr>
      <p:grpSpPr>
        <a:xfrm>
          <a:off x="0" y="0"/>
          <a:ext cx="0" cy="0"/>
          <a:chOff x="0" y="0"/>
          <a:chExt cx="0" cy="0"/>
        </a:xfrm>
      </p:grpSpPr>
      <p:sp>
        <p:nvSpPr>
          <p:cNvPr id="491" name="Google Shape;491;p14"/>
          <p:cNvSpPr txBox="1">
            <a:spLocks noGrp="1"/>
          </p:cNvSpPr>
          <p:nvPr>
            <p:ph type="title"/>
          </p:nvPr>
        </p:nvSpPr>
        <p:spPr>
          <a:xfrm>
            <a:off x="5006813" y="1356625"/>
            <a:ext cx="3233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2" name="Google Shape;492;p14"/>
          <p:cNvSpPr txBox="1">
            <a:spLocks noGrp="1"/>
          </p:cNvSpPr>
          <p:nvPr>
            <p:ph type="subTitle" idx="1"/>
          </p:nvPr>
        </p:nvSpPr>
        <p:spPr>
          <a:xfrm>
            <a:off x="5006813" y="1964664"/>
            <a:ext cx="3233100" cy="106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93" name="Google Shape;493;p14"/>
          <p:cNvGrpSpPr/>
          <p:nvPr/>
        </p:nvGrpSpPr>
        <p:grpSpPr>
          <a:xfrm>
            <a:off x="-123" y="4604150"/>
            <a:ext cx="9144384" cy="539491"/>
            <a:chOff x="-123" y="4604150"/>
            <a:chExt cx="9144384" cy="539491"/>
          </a:xfrm>
        </p:grpSpPr>
        <p:grpSp>
          <p:nvGrpSpPr>
            <p:cNvPr id="494" name="Google Shape;494;p14"/>
            <p:cNvGrpSpPr/>
            <p:nvPr/>
          </p:nvGrpSpPr>
          <p:grpSpPr>
            <a:xfrm>
              <a:off x="-123" y="4713887"/>
              <a:ext cx="9144384" cy="429754"/>
              <a:chOff x="-121" y="4711511"/>
              <a:chExt cx="9192183" cy="432000"/>
            </a:xfrm>
          </p:grpSpPr>
          <p:sp>
            <p:nvSpPr>
              <p:cNvPr id="495" name="Google Shape;495;p14"/>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6" name="Google Shape;496;p14"/>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7" name="Google Shape;497;p14"/>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8" name="Google Shape;498;p14"/>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9" name="Google Shape;499;p14"/>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0" name="Google Shape;500;p14"/>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1" name="Google Shape;501;p14"/>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2" name="Google Shape;502;p14"/>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3" name="Google Shape;503;p14"/>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4" name="Google Shape;504;p14"/>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5" name="Google Shape;505;p14"/>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6" name="Google Shape;506;p14"/>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7" name="Google Shape;507;p14"/>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8" name="Google Shape;508;p14"/>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9" name="Google Shape;509;p14"/>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0" name="Google Shape;510;p14"/>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1" name="Google Shape;511;p14"/>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2" name="Google Shape;512;p14"/>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3" name="Google Shape;513;p14"/>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4" name="Google Shape;514;p14"/>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5" name="Google Shape;515;p14"/>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6" name="Google Shape;516;p14"/>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7" name="Google Shape;517;p14"/>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8" name="Google Shape;518;p14"/>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9" name="Google Shape;519;p14"/>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0" name="Google Shape;520;p14"/>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1" name="Google Shape;521;p14"/>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2" name="Google Shape;522;p14"/>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3" name="Google Shape;523;p14"/>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4" name="Google Shape;524;p14"/>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5" name="Google Shape;525;p14"/>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6" name="Google Shape;526;p14"/>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7" name="Google Shape;527;p14"/>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8" name="Google Shape;528;p14"/>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9" name="Google Shape;529;p14"/>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0" name="Google Shape;530;p14"/>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1" name="Google Shape;531;p14"/>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2" name="Google Shape;532;p14"/>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3" name="Google Shape;533;p14"/>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4" name="Google Shape;534;p14"/>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5" name="Google Shape;535;p14"/>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6" name="Google Shape;536;p14"/>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7" name="Google Shape;537;p14"/>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538" name="Google Shape;538;p14"/>
            <p:cNvSpPr/>
            <p:nvPr/>
          </p:nvSpPr>
          <p:spPr>
            <a:xfrm rot="5400000">
              <a:off x="4515050" y="89000"/>
              <a:ext cx="111300" cy="9141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539"/>
        <p:cNvGrpSpPr/>
        <p:nvPr/>
      </p:nvGrpSpPr>
      <p:grpSpPr>
        <a:xfrm>
          <a:off x="0" y="0"/>
          <a:ext cx="0" cy="0"/>
          <a:chOff x="0" y="0"/>
          <a:chExt cx="0" cy="0"/>
        </a:xfrm>
      </p:grpSpPr>
      <p:sp>
        <p:nvSpPr>
          <p:cNvPr id="540" name="Google Shape;54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1" name="Google Shape;541;p15"/>
          <p:cNvSpPr txBox="1">
            <a:spLocks noGrp="1"/>
          </p:cNvSpPr>
          <p:nvPr>
            <p:ph type="body" idx="1"/>
          </p:nvPr>
        </p:nvSpPr>
        <p:spPr>
          <a:xfrm>
            <a:off x="720000" y="1215750"/>
            <a:ext cx="2866500" cy="1476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542"/>
        <p:cNvGrpSpPr/>
        <p:nvPr/>
      </p:nvGrpSpPr>
      <p:grpSpPr>
        <a:xfrm>
          <a:off x="0" y="0"/>
          <a:ext cx="0" cy="0"/>
          <a:chOff x="0" y="0"/>
          <a:chExt cx="0" cy="0"/>
        </a:xfrm>
      </p:grpSpPr>
      <p:sp>
        <p:nvSpPr>
          <p:cNvPr id="543" name="Google Shape;54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4" name="Google Shape;544;p16"/>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545" name="Google Shape;545;p16"/>
          <p:cNvGrpSpPr/>
          <p:nvPr/>
        </p:nvGrpSpPr>
        <p:grpSpPr>
          <a:xfrm>
            <a:off x="8418618" y="-41320"/>
            <a:ext cx="736682" cy="5184655"/>
            <a:chOff x="8418618" y="-41320"/>
            <a:chExt cx="736682" cy="5184655"/>
          </a:xfrm>
        </p:grpSpPr>
        <p:grpSp>
          <p:nvGrpSpPr>
            <p:cNvPr id="546" name="Google Shape;546;p16"/>
            <p:cNvGrpSpPr/>
            <p:nvPr/>
          </p:nvGrpSpPr>
          <p:grpSpPr>
            <a:xfrm flipH="1">
              <a:off x="8657705" y="-41320"/>
              <a:ext cx="497595" cy="5184655"/>
              <a:chOff x="8646368" y="-41315"/>
              <a:chExt cx="497595" cy="5184655"/>
            </a:xfrm>
          </p:grpSpPr>
          <p:sp>
            <p:nvSpPr>
              <p:cNvPr id="547" name="Google Shape;547;p16"/>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8" name="Google Shape;548;p16"/>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9" name="Google Shape;549;p16"/>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0" name="Google Shape;550;p16"/>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1" name="Google Shape;551;p16"/>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2" name="Google Shape;552;p16"/>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3" name="Google Shape;553;p16"/>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4" name="Google Shape;554;p16"/>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5" name="Google Shape;555;p16"/>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6" name="Google Shape;556;p16"/>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7" name="Google Shape;557;p16"/>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8" name="Google Shape;558;p16"/>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9" name="Google Shape;559;p16"/>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0" name="Google Shape;560;p16"/>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1" name="Google Shape;561;p16"/>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2" name="Google Shape;562;p16"/>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3" name="Google Shape;563;p16"/>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4" name="Google Shape;564;p16"/>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5" name="Google Shape;565;p16"/>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6" name="Google Shape;566;p16"/>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7" name="Google Shape;567;p16"/>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568" name="Google Shape;568;p16"/>
            <p:cNvSpPr/>
            <p:nvPr/>
          </p:nvSpPr>
          <p:spPr>
            <a:xfrm flipH="1">
              <a:off x="8418618"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69"/>
        <p:cNvGrpSpPr/>
        <p:nvPr/>
      </p:nvGrpSpPr>
      <p:grpSpPr>
        <a:xfrm>
          <a:off x="0" y="0"/>
          <a:ext cx="0" cy="0"/>
          <a:chOff x="0" y="0"/>
          <a:chExt cx="0" cy="0"/>
        </a:xfrm>
      </p:grpSpPr>
      <p:sp>
        <p:nvSpPr>
          <p:cNvPr id="570" name="Google Shape;57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71" name="Google Shape;571;p17"/>
          <p:cNvGrpSpPr/>
          <p:nvPr/>
        </p:nvGrpSpPr>
        <p:grpSpPr>
          <a:xfrm flipH="1">
            <a:off x="8657705" y="-41320"/>
            <a:ext cx="497595" cy="5184655"/>
            <a:chOff x="8646368" y="-41315"/>
            <a:chExt cx="497595" cy="5184655"/>
          </a:xfrm>
        </p:grpSpPr>
        <p:sp>
          <p:nvSpPr>
            <p:cNvPr id="572" name="Google Shape;572;p17"/>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3" name="Google Shape;573;p17"/>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4" name="Google Shape;574;p17"/>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5" name="Google Shape;575;p17"/>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6" name="Google Shape;576;p17"/>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7" name="Google Shape;577;p17"/>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8" name="Google Shape;578;p17"/>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9" name="Google Shape;579;p17"/>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0" name="Google Shape;580;p17"/>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1" name="Google Shape;581;p17"/>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2" name="Google Shape;582;p17"/>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3" name="Google Shape;583;p17"/>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4" name="Google Shape;584;p17"/>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5" name="Google Shape;585;p17"/>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6" name="Google Shape;586;p17"/>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7" name="Google Shape;587;p17"/>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8" name="Google Shape;588;p17"/>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9" name="Google Shape;589;p17"/>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0" name="Google Shape;590;p17"/>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1" name="Google Shape;591;p17"/>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2" name="Google Shape;592;p17"/>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593"/>
        <p:cNvGrpSpPr/>
        <p:nvPr/>
      </p:nvGrpSpPr>
      <p:grpSpPr>
        <a:xfrm>
          <a:off x="0" y="0"/>
          <a:ext cx="0" cy="0"/>
          <a:chOff x="0" y="0"/>
          <a:chExt cx="0" cy="0"/>
        </a:xfrm>
      </p:grpSpPr>
      <p:sp>
        <p:nvSpPr>
          <p:cNvPr id="594" name="Google Shape;59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595"/>
        <p:cNvGrpSpPr/>
        <p:nvPr/>
      </p:nvGrpSpPr>
      <p:grpSpPr>
        <a:xfrm>
          <a:off x="0" y="0"/>
          <a:ext cx="0" cy="0"/>
          <a:chOff x="0" y="0"/>
          <a:chExt cx="0" cy="0"/>
        </a:xfrm>
      </p:grpSpPr>
      <p:sp>
        <p:nvSpPr>
          <p:cNvPr id="596" name="Google Shape;5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7" name="Google Shape;597;p19"/>
          <p:cNvSpPr/>
          <p:nvPr/>
        </p:nvSpPr>
        <p:spPr>
          <a:xfrm flipH="1">
            <a:off x="8904893" y="-2054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98"/>
        <p:cNvGrpSpPr/>
        <p:nvPr/>
      </p:nvGrpSpPr>
      <p:grpSpPr>
        <a:xfrm>
          <a:off x="0" y="0"/>
          <a:ext cx="0" cy="0"/>
          <a:chOff x="0" y="0"/>
          <a:chExt cx="0" cy="0"/>
        </a:xfrm>
      </p:grpSpPr>
      <p:sp>
        <p:nvSpPr>
          <p:cNvPr id="599" name="Google Shape;59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0" name="Google Shape;600;p20"/>
          <p:cNvSpPr txBox="1">
            <a:spLocks noGrp="1"/>
          </p:cNvSpPr>
          <p:nvPr>
            <p:ph type="subTitle" idx="1"/>
          </p:nvPr>
        </p:nvSpPr>
        <p:spPr>
          <a:xfrm>
            <a:off x="720100" y="2427425"/>
            <a:ext cx="24351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1" name="Google Shape;601;p20"/>
          <p:cNvSpPr txBox="1">
            <a:spLocks noGrp="1"/>
          </p:cNvSpPr>
          <p:nvPr>
            <p:ph type="subTitle" idx="2"/>
          </p:nvPr>
        </p:nvSpPr>
        <p:spPr>
          <a:xfrm>
            <a:off x="3354425" y="2427425"/>
            <a:ext cx="24351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2" name="Google Shape;602;p20"/>
          <p:cNvSpPr txBox="1">
            <a:spLocks noGrp="1"/>
          </p:cNvSpPr>
          <p:nvPr>
            <p:ph type="subTitle" idx="3"/>
          </p:nvPr>
        </p:nvSpPr>
        <p:spPr>
          <a:xfrm>
            <a:off x="5988749" y="2427425"/>
            <a:ext cx="24351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3" name="Google Shape;603;p20"/>
          <p:cNvSpPr txBox="1">
            <a:spLocks noGrp="1"/>
          </p:cNvSpPr>
          <p:nvPr>
            <p:ph type="subTitle" idx="4"/>
          </p:nvPr>
        </p:nvSpPr>
        <p:spPr>
          <a:xfrm>
            <a:off x="720100" y="1761625"/>
            <a:ext cx="2435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04" name="Google Shape;604;p20"/>
          <p:cNvSpPr txBox="1">
            <a:spLocks noGrp="1"/>
          </p:cNvSpPr>
          <p:nvPr>
            <p:ph type="subTitle" idx="5"/>
          </p:nvPr>
        </p:nvSpPr>
        <p:spPr>
          <a:xfrm>
            <a:off x="3354430" y="1761625"/>
            <a:ext cx="2435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05" name="Google Shape;605;p20"/>
          <p:cNvSpPr txBox="1">
            <a:spLocks noGrp="1"/>
          </p:cNvSpPr>
          <p:nvPr>
            <p:ph type="subTitle" idx="6"/>
          </p:nvPr>
        </p:nvSpPr>
        <p:spPr>
          <a:xfrm>
            <a:off x="5988753" y="1761625"/>
            <a:ext cx="2435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606" name="Google Shape;606;p20"/>
          <p:cNvGrpSpPr/>
          <p:nvPr/>
        </p:nvGrpSpPr>
        <p:grpSpPr>
          <a:xfrm>
            <a:off x="-123" y="4713887"/>
            <a:ext cx="9144384" cy="429754"/>
            <a:chOff x="-121" y="4711511"/>
            <a:chExt cx="9192183" cy="432000"/>
          </a:xfrm>
        </p:grpSpPr>
        <p:sp>
          <p:nvSpPr>
            <p:cNvPr id="607" name="Google Shape;607;p20"/>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8" name="Google Shape;608;p20"/>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9" name="Google Shape;609;p20"/>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0" name="Google Shape;610;p20"/>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1" name="Google Shape;611;p20"/>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2" name="Google Shape;612;p20"/>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3" name="Google Shape;613;p20"/>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4" name="Google Shape;614;p20"/>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5" name="Google Shape;615;p20"/>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6" name="Google Shape;616;p20"/>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7" name="Google Shape;617;p20"/>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8" name="Google Shape;618;p20"/>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9" name="Google Shape;619;p20"/>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0" name="Google Shape;620;p20"/>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1" name="Google Shape;621;p20"/>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2" name="Google Shape;622;p20"/>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3" name="Google Shape;623;p20"/>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4" name="Google Shape;624;p20"/>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5" name="Google Shape;625;p20"/>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6" name="Google Shape;626;p20"/>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7" name="Google Shape;627;p20"/>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8" name="Google Shape;628;p20"/>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9" name="Google Shape;629;p20"/>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0" name="Google Shape;630;p20"/>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1" name="Google Shape;631;p20"/>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2" name="Google Shape;632;p20"/>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3" name="Google Shape;633;p20"/>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4" name="Google Shape;634;p20"/>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5" name="Google Shape;635;p20"/>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6" name="Google Shape;636;p20"/>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7" name="Google Shape;637;p20"/>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8" name="Google Shape;638;p20"/>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9" name="Google Shape;639;p20"/>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0" name="Google Shape;640;p20"/>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1" name="Google Shape;641;p20"/>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2" name="Google Shape;642;p20"/>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3" name="Google Shape;643;p20"/>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4" name="Google Shape;644;p20"/>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5" name="Google Shape;645;p20"/>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6" name="Google Shape;646;p20"/>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7" name="Google Shape;647;p20"/>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8" name="Google Shape;648;p20"/>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9" name="Google Shape;649;p20"/>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
          <p:cNvSpPr txBox="1">
            <a:spLocks noGrp="1"/>
          </p:cNvSpPr>
          <p:nvPr>
            <p:ph type="title"/>
          </p:nvPr>
        </p:nvSpPr>
        <p:spPr>
          <a:xfrm>
            <a:off x="4872600" y="2353188"/>
            <a:ext cx="2704200" cy="1482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 name="Google Shape;37;p3"/>
          <p:cNvSpPr txBox="1">
            <a:spLocks noGrp="1"/>
          </p:cNvSpPr>
          <p:nvPr>
            <p:ph type="title" idx="2" hasCustomPrompt="1"/>
          </p:nvPr>
        </p:nvSpPr>
        <p:spPr>
          <a:xfrm>
            <a:off x="4872588" y="1307400"/>
            <a:ext cx="1108800" cy="924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8" name="Google Shape;38;p3"/>
          <p:cNvSpPr>
            <a:spLocks noGrp="1"/>
          </p:cNvSpPr>
          <p:nvPr>
            <p:ph type="pic" idx="3"/>
          </p:nvPr>
        </p:nvSpPr>
        <p:spPr>
          <a:xfrm>
            <a:off x="713225" y="1307412"/>
            <a:ext cx="3317700" cy="2375700"/>
          </a:xfrm>
          <a:prstGeom prst="rect">
            <a:avLst/>
          </a:prstGeom>
          <a:noFill/>
          <a:ln>
            <a:noFill/>
          </a:ln>
        </p:spPr>
      </p:sp>
      <p:grpSp>
        <p:nvGrpSpPr>
          <p:cNvPr id="39" name="Google Shape;39;p3"/>
          <p:cNvGrpSpPr/>
          <p:nvPr/>
        </p:nvGrpSpPr>
        <p:grpSpPr>
          <a:xfrm>
            <a:off x="8418618" y="-41320"/>
            <a:ext cx="736682" cy="5184655"/>
            <a:chOff x="8418618" y="-41320"/>
            <a:chExt cx="736682" cy="5184655"/>
          </a:xfrm>
        </p:grpSpPr>
        <p:grpSp>
          <p:nvGrpSpPr>
            <p:cNvPr id="40" name="Google Shape;40;p3"/>
            <p:cNvGrpSpPr/>
            <p:nvPr/>
          </p:nvGrpSpPr>
          <p:grpSpPr>
            <a:xfrm flipH="1">
              <a:off x="8657705" y="-41320"/>
              <a:ext cx="497595" cy="5184655"/>
              <a:chOff x="8646368" y="-41315"/>
              <a:chExt cx="497595" cy="5184655"/>
            </a:xfrm>
          </p:grpSpPr>
          <p:sp>
            <p:nvSpPr>
              <p:cNvPr id="41" name="Google Shape;41;p3"/>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 name="Google Shape;42;p3"/>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3" name="Google Shape;43;p3"/>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4" name="Google Shape;44;p3"/>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 name="Google Shape;45;p3"/>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 name="Google Shape;46;p3"/>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7" name="Google Shape;47;p3"/>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8" name="Google Shape;48;p3"/>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 name="Google Shape;49;p3"/>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 name="Google Shape;50;p3"/>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 name="Google Shape;51;p3"/>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 name="Google Shape;52;p3"/>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 name="Google Shape;53;p3"/>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 name="Google Shape;54;p3"/>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 name="Google Shape;55;p3"/>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 name="Google Shape;56;p3"/>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 name="Google Shape;57;p3"/>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 name="Google Shape;58;p3"/>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 name="Google Shape;59;p3"/>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 name="Google Shape;60;p3"/>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 name="Google Shape;61;p3"/>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62" name="Google Shape;62;p3"/>
            <p:cNvSpPr/>
            <p:nvPr/>
          </p:nvSpPr>
          <p:spPr>
            <a:xfrm flipH="1">
              <a:off x="8418618"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50"/>
        <p:cNvGrpSpPr/>
        <p:nvPr/>
      </p:nvGrpSpPr>
      <p:grpSpPr>
        <a:xfrm>
          <a:off x="0" y="0"/>
          <a:ext cx="0" cy="0"/>
          <a:chOff x="0" y="0"/>
          <a:chExt cx="0" cy="0"/>
        </a:xfrm>
      </p:grpSpPr>
      <p:sp>
        <p:nvSpPr>
          <p:cNvPr id="651" name="Google Shape;65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2" name="Google Shape;652;p21"/>
          <p:cNvSpPr txBox="1">
            <a:spLocks noGrp="1"/>
          </p:cNvSpPr>
          <p:nvPr>
            <p:ph type="subTitle" idx="1"/>
          </p:nvPr>
        </p:nvSpPr>
        <p:spPr>
          <a:xfrm>
            <a:off x="1396300" y="16727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3" name="Google Shape;653;p21"/>
          <p:cNvSpPr txBox="1">
            <a:spLocks noGrp="1"/>
          </p:cNvSpPr>
          <p:nvPr>
            <p:ph type="subTitle" idx="2"/>
          </p:nvPr>
        </p:nvSpPr>
        <p:spPr>
          <a:xfrm>
            <a:off x="5222851" y="16727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4" name="Google Shape;654;p21"/>
          <p:cNvSpPr txBox="1">
            <a:spLocks noGrp="1"/>
          </p:cNvSpPr>
          <p:nvPr>
            <p:ph type="subTitle" idx="3"/>
          </p:nvPr>
        </p:nvSpPr>
        <p:spPr>
          <a:xfrm>
            <a:off x="1396299" y="34856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5" name="Google Shape;655;p21"/>
          <p:cNvSpPr txBox="1">
            <a:spLocks noGrp="1"/>
          </p:cNvSpPr>
          <p:nvPr>
            <p:ph type="subTitle" idx="4"/>
          </p:nvPr>
        </p:nvSpPr>
        <p:spPr>
          <a:xfrm>
            <a:off x="5222851" y="34856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6" name="Google Shape;656;p21"/>
          <p:cNvSpPr txBox="1">
            <a:spLocks noGrp="1"/>
          </p:cNvSpPr>
          <p:nvPr>
            <p:ph type="subTitle" idx="5"/>
          </p:nvPr>
        </p:nvSpPr>
        <p:spPr>
          <a:xfrm>
            <a:off x="1396299" y="13031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7" name="Google Shape;657;p21"/>
          <p:cNvSpPr txBox="1">
            <a:spLocks noGrp="1"/>
          </p:cNvSpPr>
          <p:nvPr>
            <p:ph type="subTitle" idx="6"/>
          </p:nvPr>
        </p:nvSpPr>
        <p:spPr>
          <a:xfrm>
            <a:off x="1396299" y="31162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8" name="Google Shape;658;p21"/>
          <p:cNvSpPr txBox="1">
            <a:spLocks noGrp="1"/>
          </p:cNvSpPr>
          <p:nvPr>
            <p:ph type="subTitle" idx="7"/>
          </p:nvPr>
        </p:nvSpPr>
        <p:spPr>
          <a:xfrm>
            <a:off x="5222824" y="13031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9" name="Google Shape;659;p21"/>
          <p:cNvSpPr txBox="1">
            <a:spLocks noGrp="1"/>
          </p:cNvSpPr>
          <p:nvPr>
            <p:ph type="subTitle" idx="8"/>
          </p:nvPr>
        </p:nvSpPr>
        <p:spPr>
          <a:xfrm>
            <a:off x="5222824" y="31162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660" name="Google Shape;660;p21"/>
          <p:cNvGrpSpPr/>
          <p:nvPr/>
        </p:nvGrpSpPr>
        <p:grpSpPr>
          <a:xfrm flipH="1">
            <a:off x="8657705" y="-41320"/>
            <a:ext cx="497595" cy="5184655"/>
            <a:chOff x="8646368" y="-41315"/>
            <a:chExt cx="497595" cy="5184655"/>
          </a:xfrm>
        </p:grpSpPr>
        <p:sp>
          <p:nvSpPr>
            <p:cNvPr id="661" name="Google Shape;661;p21"/>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2" name="Google Shape;662;p21"/>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3" name="Google Shape;663;p21"/>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4" name="Google Shape;664;p21"/>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5" name="Google Shape;665;p21"/>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6" name="Google Shape;666;p21"/>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7" name="Google Shape;667;p21"/>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8" name="Google Shape;668;p21"/>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9" name="Google Shape;669;p21"/>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0" name="Google Shape;670;p21"/>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1" name="Google Shape;671;p21"/>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2" name="Google Shape;672;p21"/>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3" name="Google Shape;673;p21"/>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4" name="Google Shape;674;p21"/>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5" name="Google Shape;675;p21"/>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6" name="Google Shape;676;p21"/>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7" name="Google Shape;677;p21"/>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8" name="Google Shape;678;p21"/>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79" name="Google Shape;679;p21"/>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80" name="Google Shape;680;p21"/>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81" name="Google Shape;681;p21"/>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82"/>
        <p:cNvGrpSpPr/>
        <p:nvPr/>
      </p:nvGrpSpPr>
      <p:grpSpPr>
        <a:xfrm>
          <a:off x="0" y="0"/>
          <a:ext cx="0" cy="0"/>
          <a:chOff x="0" y="0"/>
          <a:chExt cx="0" cy="0"/>
        </a:xfrm>
      </p:grpSpPr>
      <p:sp>
        <p:nvSpPr>
          <p:cNvPr id="683" name="Google Shape;6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4" name="Google Shape;684;p22"/>
          <p:cNvSpPr txBox="1">
            <a:spLocks noGrp="1"/>
          </p:cNvSpPr>
          <p:nvPr>
            <p:ph type="subTitle" idx="1"/>
          </p:nvPr>
        </p:nvSpPr>
        <p:spPr>
          <a:xfrm>
            <a:off x="720000" y="1710172"/>
            <a:ext cx="2219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5" name="Google Shape;685;p22"/>
          <p:cNvSpPr txBox="1">
            <a:spLocks noGrp="1"/>
          </p:cNvSpPr>
          <p:nvPr>
            <p:ph type="subTitle" idx="2"/>
          </p:nvPr>
        </p:nvSpPr>
        <p:spPr>
          <a:xfrm>
            <a:off x="3469588" y="1710150"/>
            <a:ext cx="2211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6" name="Google Shape;686;p22"/>
          <p:cNvSpPr txBox="1">
            <a:spLocks noGrp="1"/>
          </p:cNvSpPr>
          <p:nvPr>
            <p:ph type="subTitle" idx="3"/>
          </p:nvPr>
        </p:nvSpPr>
        <p:spPr>
          <a:xfrm>
            <a:off x="720000" y="3498801"/>
            <a:ext cx="2219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7" name="Google Shape;687;p22"/>
          <p:cNvSpPr txBox="1">
            <a:spLocks noGrp="1"/>
          </p:cNvSpPr>
          <p:nvPr>
            <p:ph type="subTitle" idx="4"/>
          </p:nvPr>
        </p:nvSpPr>
        <p:spPr>
          <a:xfrm>
            <a:off x="3467488" y="3498800"/>
            <a:ext cx="2211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8" name="Google Shape;688;p22"/>
          <p:cNvSpPr txBox="1">
            <a:spLocks noGrp="1"/>
          </p:cNvSpPr>
          <p:nvPr>
            <p:ph type="subTitle" idx="5"/>
          </p:nvPr>
        </p:nvSpPr>
        <p:spPr>
          <a:xfrm>
            <a:off x="6211075" y="1710150"/>
            <a:ext cx="2215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9" name="Google Shape;689;p22"/>
          <p:cNvSpPr txBox="1">
            <a:spLocks noGrp="1"/>
          </p:cNvSpPr>
          <p:nvPr>
            <p:ph type="subTitle" idx="6"/>
          </p:nvPr>
        </p:nvSpPr>
        <p:spPr>
          <a:xfrm>
            <a:off x="6211075" y="3498800"/>
            <a:ext cx="2215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0" name="Google Shape;690;p22"/>
          <p:cNvSpPr txBox="1">
            <a:spLocks noGrp="1"/>
          </p:cNvSpPr>
          <p:nvPr>
            <p:ph type="subTitle" idx="7"/>
          </p:nvPr>
        </p:nvSpPr>
        <p:spPr>
          <a:xfrm>
            <a:off x="724374" y="1287300"/>
            <a:ext cx="22197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1" name="Google Shape;691;p22"/>
          <p:cNvSpPr txBox="1">
            <a:spLocks noGrp="1"/>
          </p:cNvSpPr>
          <p:nvPr>
            <p:ph type="subTitle" idx="8"/>
          </p:nvPr>
        </p:nvSpPr>
        <p:spPr>
          <a:xfrm>
            <a:off x="3471677" y="1287300"/>
            <a:ext cx="22116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2" name="Google Shape;692;p22"/>
          <p:cNvSpPr txBox="1">
            <a:spLocks noGrp="1"/>
          </p:cNvSpPr>
          <p:nvPr>
            <p:ph type="subTitle" idx="9"/>
          </p:nvPr>
        </p:nvSpPr>
        <p:spPr>
          <a:xfrm>
            <a:off x="6215104" y="1287300"/>
            <a:ext cx="22158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3" name="Google Shape;693;p22"/>
          <p:cNvSpPr txBox="1">
            <a:spLocks noGrp="1"/>
          </p:cNvSpPr>
          <p:nvPr>
            <p:ph type="subTitle" idx="13"/>
          </p:nvPr>
        </p:nvSpPr>
        <p:spPr>
          <a:xfrm>
            <a:off x="724374" y="3072798"/>
            <a:ext cx="22197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4" name="Google Shape;694;p22"/>
          <p:cNvSpPr txBox="1">
            <a:spLocks noGrp="1"/>
          </p:cNvSpPr>
          <p:nvPr>
            <p:ph type="subTitle" idx="14"/>
          </p:nvPr>
        </p:nvSpPr>
        <p:spPr>
          <a:xfrm>
            <a:off x="3471677" y="3072800"/>
            <a:ext cx="22116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5" name="Google Shape;695;p22"/>
          <p:cNvSpPr txBox="1">
            <a:spLocks noGrp="1"/>
          </p:cNvSpPr>
          <p:nvPr>
            <p:ph type="subTitle" idx="15"/>
          </p:nvPr>
        </p:nvSpPr>
        <p:spPr>
          <a:xfrm>
            <a:off x="6215104" y="3072800"/>
            <a:ext cx="22158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6" name="Google Shape;696;p22"/>
          <p:cNvSpPr/>
          <p:nvPr/>
        </p:nvSpPr>
        <p:spPr>
          <a:xfrm>
            <a:off x="0" y="611813"/>
            <a:ext cx="239100" cy="23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97"/>
        <p:cNvGrpSpPr/>
        <p:nvPr/>
      </p:nvGrpSpPr>
      <p:grpSpPr>
        <a:xfrm>
          <a:off x="0" y="0"/>
          <a:ext cx="0" cy="0"/>
          <a:chOff x="0" y="0"/>
          <a:chExt cx="0" cy="0"/>
        </a:xfrm>
      </p:grpSpPr>
      <p:sp>
        <p:nvSpPr>
          <p:cNvPr id="698" name="Google Shape;698;p23"/>
          <p:cNvSpPr txBox="1">
            <a:spLocks noGrp="1"/>
          </p:cNvSpPr>
          <p:nvPr>
            <p:ph type="title"/>
          </p:nvPr>
        </p:nvSpPr>
        <p:spPr>
          <a:xfrm>
            <a:off x="2040123" y="1566488"/>
            <a:ext cx="27795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9" name="Google Shape;699;p23"/>
          <p:cNvSpPr txBox="1">
            <a:spLocks noGrp="1"/>
          </p:cNvSpPr>
          <p:nvPr>
            <p:ph type="subTitle" idx="1"/>
          </p:nvPr>
        </p:nvSpPr>
        <p:spPr>
          <a:xfrm>
            <a:off x="2040100" y="2518299"/>
            <a:ext cx="2779500" cy="113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0" name="Google Shape;700;p23"/>
          <p:cNvSpPr txBox="1"/>
          <p:nvPr/>
        </p:nvSpPr>
        <p:spPr>
          <a:xfrm>
            <a:off x="5262775" y="2547413"/>
            <a:ext cx="3168000" cy="769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lt1"/>
                </a:solidFill>
                <a:latin typeface="Inter"/>
                <a:ea typeface="Inter"/>
                <a:cs typeface="Inter"/>
                <a:sym typeface="Inter"/>
              </a:rPr>
              <a:t>CREDITS:</a:t>
            </a:r>
            <a:r>
              <a:rPr lang="en" sz="1000">
                <a:solidFill>
                  <a:schemeClr val="lt1"/>
                </a:solidFill>
                <a:latin typeface="Inter"/>
                <a:ea typeface="Inter"/>
                <a:cs typeface="Inter"/>
                <a:sym typeface="Inter"/>
              </a:rPr>
              <a:t> This presentation template was created by </a:t>
            </a:r>
            <a:r>
              <a:rPr lang="en" sz="1000" b="1" u="sng">
                <a:solidFill>
                  <a:schemeClr val="lt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000">
                <a:solidFill>
                  <a:schemeClr val="lt1"/>
                </a:solidFill>
                <a:latin typeface="Inter"/>
                <a:ea typeface="Inter"/>
                <a:cs typeface="Inter"/>
                <a:sym typeface="Inter"/>
              </a:rPr>
              <a:t>, and includes icons by </a:t>
            </a:r>
            <a:r>
              <a:rPr lang="en" sz="10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a:solidFill>
                  <a:schemeClr val="lt1"/>
                </a:solidFill>
                <a:latin typeface="Inter"/>
                <a:ea typeface="Inter"/>
                <a:cs typeface="Inter"/>
                <a:sym typeface="Inter"/>
              </a:rPr>
              <a:t>, and infographics &amp; images by </a:t>
            </a:r>
            <a:r>
              <a:rPr lang="en" sz="1000" b="1" u="sng">
                <a:solidFill>
                  <a:schemeClr val="lt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000" u="sng">
                <a:solidFill>
                  <a:schemeClr val="lt1"/>
                </a:solidFill>
                <a:latin typeface="Inter"/>
                <a:ea typeface="Inter"/>
                <a:cs typeface="Inter"/>
                <a:sym typeface="Inter"/>
              </a:rPr>
              <a:t> </a:t>
            </a:r>
            <a:endParaRPr sz="1000" b="1" u="sng">
              <a:solidFill>
                <a:schemeClr val="lt1"/>
              </a:solidFill>
              <a:latin typeface="Inter"/>
              <a:ea typeface="Inter"/>
              <a:cs typeface="Inter"/>
              <a:sym typeface="Inter"/>
            </a:endParaRPr>
          </a:p>
        </p:txBody>
      </p:sp>
      <p:grpSp>
        <p:nvGrpSpPr>
          <p:cNvPr id="701" name="Google Shape;701;p23"/>
          <p:cNvGrpSpPr/>
          <p:nvPr/>
        </p:nvGrpSpPr>
        <p:grpSpPr>
          <a:xfrm rot="5400000">
            <a:off x="-2203638" y="1827652"/>
            <a:ext cx="5184655" cy="1488195"/>
            <a:chOff x="1608912" y="2469865"/>
            <a:chExt cx="5184655" cy="1488195"/>
          </a:xfrm>
        </p:grpSpPr>
        <p:grpSp>
          <p:nvGrpSpPr>
            <p:cNvPr id="702" name="Google Shape;702;p23"/>
            <p:cNvGrpSpPr/>
            <p:nvPr/>
          </p:nvGrpSpPr>
          <p:grpSpPr>
            <a:xfrm rot="-5400000">
              <a:off x="3952443" y="1116935"/>
              <a:ext cx="497595" cy="5184655"/>
              <a:chOff x="8646368" y="-41315"/>
              <a:chExt cx="497595" cy="5184655"/>
            </a:xfrm>
          </p:grpSpPr>
          <p:sp>
            <p:nvSpPr>
              <p:cNvPr id="703" name="Google Shape;703;p23"/>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4" name="Google Shape;704;p23"/>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5" name="Google Shape;705;p23"/>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6" name="Google Shape;706;p23"/>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7" name="Google Shape;707;p23"/>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8" name="Google Shape;708;p23"/>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9" name="Google Shape;709;p23"/>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0" name="Google Shape;710;p23"/>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1" name="Google Shape;711;p23"/>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2" name="Google Shape;712;p23"/>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3" name="Google Shape;713;p23"/>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4" name="Google Shape;714;p23"/>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5" name="Google Shape;715;p23"/>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6" name="Google Shape;716;p23"/>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7" name="Google Shape;717;p23"/>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8" name="Google Shape;718;p23"/>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9" name="Google Shape;719;p23"/>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20" name="Google Shape;720;p23"/>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21" name="Google Shape;721;p23"/>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22" name="Google Shape;722;p23"/>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23" name="Google Shape;723;p23"/>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724" name="Google Shape;724;p23"/>
            <p:cNvGrpSpPr/>
            <p:nvPr/>
          </p:nvGrpSpPr>
          <p:grpSpPr>
            <a:xfrm rot="-5400000">
              <a:off x="3952443" y="621635"/>
              <a:ext cx="497595" cy="5184655"/>
              <a:chOff x="8646368" y="-41315"/>
              <a:chExt cx="497595" cy="5184655"/>
            </a:xfrm>
          </p:grpSpPr>
          <p:sp>
            <p:nvSpPr>
              <p:cNvPr id="725" name="Google Shape;725;p23"/>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26" name="Google Shape;726;p23"/>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27" name="Google Shape;727;p23"/>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28" name="Google Shape;728;p23"/>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29" name="Google Shape;729;p23"/>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0" name="Google Shape;730;p23"/>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1" name="Google Shape;731;p23"/>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2" name="Google Shape;732;p23"/>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3" name="Google Shape;733;p23"/>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4" name="Google Shape;734;p23"/>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5" name="Google Shape;735;p23"/>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6" name="Google Shape;736;p23"/>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7" name="Google Shape;737;p23"/>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8" name="Google Shape;738;p23"/>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9" name="Google Shape;739;p23"/>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0" name="Google Shape;740;p23"/>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1" name="Google Shape;741;p23"/>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2" name="Google Shape;742;p23"/>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3" name="Google Shape;743;p23"/>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4" name="Google Shape;744;p23"/>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5" name="Google Shape;745;p23"/>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746" name="Google Shape;746;p23"/>
            <p:cNvGrpSpPr/>
            <p:nvPr/>
          </p:nvGrpSpPr>
          <p:grpSpPr>
            <a:xfrm rot="-5400000">
              <a:off x="3952443" y="126335"/>
              <a:ext cx="497595" cy="5184655"/>
              <a:chOff x="8646368" y="-41315"/>
              <a:chExt cx="497595" cy="5184655"/>
            </a:xfrm>
          </p:grpSpPr>
          <p:sp>
            <p:nvSpPr>
              <p:cNvPr id="747" name="Google Shape;747;p23"/>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8" name="Google Shape;748;p23"/>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9" name="Google Shape;749;p23"/>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0" name="Google Shape;750;p23"/>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1" name="Google Shape;751;p23"/>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2" name="Google Shape;752;p23"/>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3" name="Google Shape;753;p23"/>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4" name="Google Shape;754;p23"/>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5" name="Google Shape;755;p23"/>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6" name="Google Shape;756;p23"/>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7" name="Google Shape;757;p23"/>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8" name="Google Shape;758;p23"/>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9" name="Google Shape;759;p23"/>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60" name="Google Shape;760;p23"/>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61" name="Google Shape;761;p23"/>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62" name="Google Shape;762;p23"/>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63" name="Google Shape;763;p23"/>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64" name="Google Shape;764;p23"/>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65" name="Google Shape;765;p23"/>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66" name="Google Shape;766;p23"/>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67" name="Google Shape;767;p23"/>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68"/>
        <p:cNvGrpSpPr/>
        <p:nvPr/>
      </p:nvGrpSpPr>
      <p:grpSpPr>
        <a:xfrm>
          <a:off x="0" y="0"/>
          <a:ext cx="0" cy="0"/>
          <a:chOff x="0" y="0"/>
          <a:chExt cx="0" cy="0"/>
        </a:xfrm>
      </p:grpSpPr>
      <p:grpSp>
        <p:nvGrpSpPr>
          <p:cNvPr id="769" name="Google Shape;769;p24"/>
          <p:cNvGrpSpPr/>
          <p:nvPr/>
        </p:nvGrpSpPr>
        <p:grpSpPr>
          <a:xfrm>
            <a:off x="-1882" y="-41320"/>
            <a:ext cx="736682" cy="5184655"/>
            <a:chOff x="-1882" y="-41320"/>
            <a:chExt cx="736682" cy="5184655"/>
          </a:xfrm>
        </p:grpSpPr>
        <p:grpSp>
          <p:nvGrpSpPr>
            <p:cNvPr id="770" name="Google Shape;770;p24"/>
            <p:cNvGrpSpPr/>
            <p:nvPr/>
          </p:nvGrpSpPr>
          <p:grpSpPr>
            <a:xfrm>
              <a:off x="-1882" y="-41320"/>
              <a:ext cx="497595" cy="5184655"/>
              <a:chOff x="8646368" y="-41315"/>
              <a:chExt cx="497595" cy="5184655"/>
            </a:xfrm>
          </p:grpSpPr>
          <p:sp>
            <p:nvSpPr>
              <p:cNvPr id="771" name="Google Shape;771;p24"/>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2" name="Google Shape;772;p24"/>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3" name="Google Shape;773;p24"/>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4" name="Google Shape;774;p24"/>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5" name="Google Shape;775;p24"/>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6" name="Google Shape;776;p24"/>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7" name="Google Shape;777;p24"/>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8" name="Google Shape;778;p24"/>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9" name="Google Shape;779;p24"/>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0" name="Google Shape;780;p24"/>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1" name="Google Shape;781;p24"/>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2" name="Google Shape;782;p24"/>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3" name="Google Shape;783;p24"/>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4" name="Google Shape;784;p24"/>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5" name="Google Shape;785;p24"/>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6" name="Google Shape;786;p24"/>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7" name="Google Shape;787;p24"/>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8" name="Google Shape;788;p24"/>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9" name="Google Shape;789;p24"/>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0" name="Google Shape;790;p24"/>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1" name="Google Shape;791;p24"/>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792" name="Google Shape;792;p24"/>
            <p:cNvSpPr/>
            <p:nvPr/>
          </p:nvSpPr>
          <p:spPr>
            <a:xfrm>
              <a:off x="495700"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93"/>
        <p:cNvGrpSpPr/>
        <p:nvPr/>
      </p:nvGrpSpPr>
      <p:grpSpPr>
        <a:xfrm>
          <a:off x="0" y="0"/>
          <a:ext cx="0" cy="0"/>
          <a:chOff x="0" y="0"/>
          <a:chExt cx="0" cy="0"/>
        </a:xfrm>
      </p:grpSpPr>
      <p:grpSp>
        <p:nvGrpSpPr>
          <p:cNvPr id="794" name="Google Shape;794;p25"/>
          <p:cNvGrpSpPr/>
          <p:nvPr/>
        </p:nvGrpSpPr>
        <p:grpSpPr>
          <a:xfrm>
            <a:off x="-123" y="4713887"/>
            <a:ext cx="9144384" cy="429754"/>
            <a:chOff x="-121" y="4711511"/>
            <a:chExt cx="9192183" cy="432000"/>
          </a:xfrm>
        </p:grpSpPr>
        <p:sp>
          <p:nvSpPr>
            <p:cNvPr id="795" name="Google Shape;795;p25"/>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6" name="Google Shape;796;p25"/>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7" name="Google Shape;797;p25"/>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8" name="Google Shape;798;p25"/>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9" name="Google Shape;799;p25"/>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0" name="Google Shape;800;p25"/>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1" name="Google Shape;801;p25"/>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2" name="Google Shape;802;p25"/>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3" name="Google Shape;803;p25"/>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4" name="Google Shape;804;p25"/>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5" name="Google Shape;805;p25"/>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6" name="Google Shape;806;p25"/>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7" name="Google Shape;807;p25"/>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8" name="Google Shape;808;p25"/>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9" name="Google Shape;809;p25"/>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0" name="Google Shape;810;p25"/>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1" name="Google Shape;811;p25"/>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2" name="Google Shape;812;p25"/>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3" name="Google Shape;813;p25"/>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4" name="Google Shape;814;p25"/>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5" name="Google Shape;815;p25"/>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6" name="Google Shape;816;p25"/>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7" name="Google Shape;817;p25"/>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8" name="Google Shape;818;p25"/>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9" name="Google Shape;819;p25"/>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0" name="Google Shape;820;p25"/>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1" name="Google Shape;821;p25"/>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2" name="Google Shape;822;p25"/>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3" name="Google Shape;823;p25"/>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4" name="Google Shape;824;p25"/>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5" name="Google Shape;825;p25"/>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6" name="Google Shape;826;p25"/>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7" name="Google Shape;827;p25"/>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8" name="Google Shape;828;p25"/>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9" name="Google Shape;829;p25"/>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0" name="Google Shape;830;p25"/>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1" name="Google Shape;831;p25"/>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2" name="Google Shape;832;p25"/>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3" name="Google Shape;833;p25"/>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4" name="Google Shape;834;p25"/>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5" name="Google Shape;835;p25"/>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6" name="Google Shape;836;p25"/>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7" name="Google Shape;837;p25"/>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838"/>
        <p:cNvGrpSpPr/>
        <p:nvPr/>
      </p:nvGrpSpPr>
      <p:grpSpPr>
        <a:xfrm>
          <a:off x="0" y="0"/>
          <a:ext cx="0" cy="0"/>
          <a:chOff x="0" y="0"/>
          <a:chExt cx="0" cy="0"/>
        </a:xfrm>
      </p:grpSpPr>
      <p:sp>
        <p:nvSpPr>
          <p:cNvPr id="839" name="Google Shape;839;p26"/>
          <p:cNvSpPr/>
          <p:nvPr/>
        </p:nvSpPr>
        <p:spPr>
          <a:xfrm flipH="1">
            <a:off x="8904893" y="-2054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4_Custom Layout">
  <p:cSld name="4_Custom Layout">
    <p:spTree>
      <p:nvGrpSpPr>
        <p:cNvPr id="1" name="Shape 840"/>
        <p:cNvGrpSpPr/>
        <p:nvPr/>
      </p:nvGrpSpPr>
      <p:grpSpPr>
        <a:xfrm>
          <a:off x="0" y="0"/>
          <a:ext cx="0" cy="0"/>
          <a:chOff x="0" y="0"/>
          <a:chExt cx="0" cy="0"/>
        </a:xfrm>
      </p:grpSpPr>
      <p:sp>
        <p:nvSpPr>
          <p:cNvPr id="841" name="Google Shape;841;p27"/>
          <p:cNvSpPr>
            <a:spLocks noGrp="1"/>
          </p:cNvSpPr>
          <p:nvPr>
            <p:ph type="pic" idx="2"/>
          </p:nvPr>
        </p:nvSpPr>
        <p:spPr>
          <a:xfrm>
            <a:off x="3779797" y="3295576"/>
            <a:ext cx="4907100" cy="1326600"/>
          </a:xfrm>
          <a:prstGeom prst="rect">
            <a:avLst/>
          </a:prstGeom>
          <a:noFill/>
          <a:ln>
            <a:noFill/>
          </a:ln>
        </p:spPr>
      </p:sp>
      <p:sp>
        <p:nvSpPr>
          <p:cNvPr id="842" name="Google Shape;842;p27"/>
          <p:cNvSpPr>
            <a:spLocks noGrp="1"/>
          </p:cNvSpPr>
          <p:nvPr>
            <p:ph type="pic" idx="3"/>
          </p:nvPr>
        </p:nvSpPr>
        <p:spPr>
          <a:xfrm>
            <a:off x="-1" y="1908500"/>
            <a:ext cx="3712500" cy="1326600"/>
          </a:xfrm>
          <a:prstGeom prst="rect">
            <a:avLst/>
          </a:prstGeom>
          <a:noFill/>
          <a:ln>
            <a:noFill/>
          </a:ln>
        </p:spPr>
      </p:sp>
      <p:sp>
        <p:nvSpPr>
          <p:cNvPr id="843" name="Google Shape;843;p27"/>
          <p:cNvSpPr>
            <a:spLocks noGrp="1"/>
          </p:cNvSpPr>
          <p:nvPr>
            <p:ph type="pic" idx="4"/>
          </p:nvPr>
        </p:nvSpPr>
        <p:spPr>
          <a:xfrm>
            <a:off x="6567366" y="1908500"/>
            <a:ext cx="2576700" cy="1326600"/>
          </a:xfrm>
          <a:prstGeom prst="rect">
            <a:avLst/>
          </a:prstGeom>
          <a:noFill/>
          <a:ln>
            <a:noFill/>
          </a:ln>
        </p:spPr>
      </p:sp>
      <p:sp>
        <p:nvSpPr>
          <p:cNvPr id="844" name="Google Shape;844;p27"/>
          <p:cNvSpPr>
            <a:spLocks noGrp="1"/>
          </p:cNvSpPr>
          <p:nvPr>
            <p:ph type="pic" idx="5"/>
          </p:nvPr>
        </p:nvSpPr>
        <p:spPr>
          <a:xfrm>
            <a:off x="2386013" y="521423"/>
            <a:ext cx="1326600" cy="1326600"/>
          </a:xfrm>
          <a:prstGeom prst="rect">
            <a:avLst/>
          </a:prstGeom>
          <a:noFill/>
          <a:ln>
            <a:noFill/>
          </a:ln>
        </p:spPr>
      </p:sp>
      <p:sp>
        <p:nvSpPr>
          <p:cNvPr id="845" name="Google Shape;845;p27"/>
          <p:cNvSpPr>
            <a:spLocks noGrp="1"/>
          </p:cNvSpPr>
          <p:nvPr>
            <p:ph type="pic" idx="6"/>
          </p:nvPr>
        </p:nvSpPr>
        <p:spPr>
          <a:xfrm>
            <a:off x="5173582" y="1908499"/>
            <a:ext cx="1326600" cy="1326600"/>
          </a:xfrm>
          <a:prstGeom prst="rect">
            <a:avLst/>
          </a:prstGeom>
          <a:noFill/>
          <a:ln>
            <a:noFill/>
          </a:ln>
        </p:spPr>
      </p:sp>
      <p:sp>
        <p:nvSpPr>
          <p:cNvPr id="846" name="Google Shape;846;p27"/>
          <p:cNvSpPr>
            <a:spLocks noGrp="1"/>
          </p:cNvSpPr>
          <p:nvPr>
            <p:ph type="pic" idx="7"/>
          </p:nvPr>
        </p:nvSpPr>
        <p:spPr>
          <a:xfrm>
            <a:off x="3779798" y="1908499"/>
            <a:ext cx="1326600" cy="1326600"/>
          </a:xfrm>
          <a:prstGeom prst="rect">
            <a:avLst/>
          </a:prstGeom>
          <a:noFill/>
          <a:ln>
            <a:noFill/>
          </a:ln>
        </p:spPr>
      </p:sp>
      <p:sp>
        <p:nvSpPr>
          <p:cNvPr id="847" name="Google Shape;847;p27"/>
          <p:cNvSpPr>
            <a:spLocks noGrp="1"/>
          </p:cNvSpPr>
          <p:nvPr>
            <p:ph type="pic" idx="8"/>
          </p:nvPr>
        </p:nvSpPr>
        <p:spPr>
          <a:xfrm>
            <a:off x="2386013" y="3295575"/>
            <a:ext cx="1326600" cy="13266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spTree>
      <p:nvGrpSpPr>
        <p:cNvPr id="1" name="Shape 864"/>
        <p:cNvGrpSpPr/>
        <p:nvPr/>
      </p:nvGrpSpPr>
      <p:grpSpPr>
        <a:xfrm>
          <a:off x="0" y="0"/>
          <a:ext cx="0" cy="0"/>
          <a:chOff x="0" y="0"/>
          <a:chExt cx="0" cy="0"/>
        </a:xfrm>
      </p:grpSpPr>
      <p:sp>
        <p:nvSpPr>
          <p:cNvPr id="865" name="Google Shape;865;p29"/>
          <p:cNvSpPr>
            <a:spLocks noGrp="1"/>
          </p:cNvSpPr>
          <p:nvPr>
            <p:ph type="pic" idx="2"/>
          </p:nvPr>
        </p:nvSpPr>
        <p:spPr>
          <a:xfrm flipH="1">
            <a:off x="0" y="0"/>
            <a:ext cx="9144000" cy="51435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5"/>
                                        </p:tgtEl>
                                        <p:attrNameLst>
                                          <p:attrName>style.visibility</p:attrName>
                                        </p:attrNameLst>
                                      </p:cBhvr>
                                      <p:to>
                                        <p:strVal val="visible"/>
                                      </p:to>
                                    </p:set>
                                    <p:animEffect transition="in" filter="fade">
                                      <p:cBhvr>
                                        <p:cTn id="7" dur="500"/>
                                        <p:tgtEl>
                                          <p:spTgt spid="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spTree>
      <p:nvGrpSpPr>
        <p:cNvPr id="1" name="Shape 866"/>
        <p:cNvGrpSpPr/>
        <p:nvPr/>
      </p:nvGrpSpPr>
      <p:grpSpPr>
        <a:xfrm>
          <a:off x="0" y="0"/>
          <a:ext cx="0" cy="0"/>
          <a:chOff x="0" y="0"/>
          <a:chExt cx="0" cy="0"/>
        </a:xfrm>
      </p:grpSpPr>
      <p:sp>
        <p:nvSpPr>
          <p:cNvPr id="867" name="Google Shape;867;p30"/>
          <p:cNvSpPr/>
          <p:nvPr/>
        </p:nvSpPr>
        <p:spPr>
          <a:xfrm rot="-5400000">
            <a:off x="8758620" y="83709"/>
            <a:ext cx="222600" cy="548100"/>
          </a:xfrm>
          <a:prstGeom prst="round2SameRect">
            <a:avLst>
              <a:gd name="adj1" fmla="val 50000"/>
              <a:gd name="adj2" fmla="val 0"/>
            </a:avLst>
          </a:prstGeom>
          <a:solidFill>
            <a:srgbClr val="A5A5A5">
              <a:alpha val="20000"/>
            </a:srgbClr>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a:solidFill>
                <a:schemeClr val="lt1"/>
              </a:solidFill>
              <a:latin typeface="Quattrocento Sans"/>
              <a:ea typeface="Quattrocento Sans"/>
              <a:cs typeface="Quattrocento Sans"/>
              <a:sym typeface="Quattrocento Sans"/>
            </a:endParaRPr>
          </a:p>
        </p:txBody>
      </p:sp>
      <p:sp>
        <p:nvSpPr>
          <p:cNvPr id="868" name="Google Shape;868;p30"/>
          <p:cNvSpPr/>
          <p:nvPr/>
        </p:nvSpPr>
        <p:spPr>
          <a:xfrm>
            <a:off x="8168386" y="247058"/>
            <a:ext cx="717900" cy="222000"/>
          </a:xfrm>
          <a:prstGeom prst="rect">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a:solidFill>
                <a:schemeClr val="lt1"/>
              </a:solidFill>
              <a:latin typeface="Quattrocento Sans"/>
              <a:ea typeface="Quattrocento Sans"/>
              <a:cs typeface="Quattrocento Sans"/>
              <a:sym typeface="Quattrocento Sans"/>
            </a:endParaRPr>
          </a:p>
        </p:txBody>
      </p:sp>
      <p:grpSp>
        <p:nvGrpSpPr>
          <p:cNvPr id="869" name="Google Shape;869;p30"/>
          <p:cNvGrpSpPr/>
          <p:nvPr/>
        </p:nvGrpSpPr>
        <p:grpSpPr>
          <a:xfrm>
            <a:off x="8255105" y="290471"/>
            <a:ext cx="543660" cy="135202"/>
            <a:chOff x="11096855" y="282473"/>
            <a:chExt cx="784276" cy="195323"/>
          </a:xfrm>
        </p:grpSpPr>
        <p:sp>
          <p:nvSpPr>
            <p:cNvPr id="870" name="Google Shape;870;p30"/>
            <p:cNvSpPr/>
            <p:nvPr/>
          </p:nvSpPr>
          <p:spPr>
            <a:xfrm>
              <a:off x="11096855" y="282575"/>
              <a:ext cx="197734" cy="194117"/>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871" name="Google Shape;871;p30"/>
            <p:cNvSpPr/>
            <p:nvPr/>
          </p:nvSpPr>
          <p:spPr>
            <a:xfrm>
              <a:off x="11683396" y="282473"/>
              <a:ext cx="197735" cy="195323"/>
            </a:xfrm>
            <a:custGeom>
              <a:avLst/>
              <a:gdLst/>
              <a:ahLst/>
              <a:cxnLst/>
              <a:rect l="l" t="t" r="r" b="b"/>
              <a:pathLst>
                <a:path w="479" h="471" extrusionOk="0">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872" name="Google Shape;872;p30"/>
            <p:cNvSpPr/>
            <p:nvPr/>
          </p:nvSpPr>
          <p:spPr>
            <a:xfrm>
              <a:off x="11390125" y="282473"/>
              <a:ext cx="197735" cy="195323"/>
            </a:xfrm>
            <a:custGeom>
              <a:avLst/>
              <a:gdLst/>
              <a:ahLst/>
              <a:cxnLst/>
              <a:rect l="l" t="t" r="r" b="b"/>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grpSp>
      <p:grpSp>
        <p:nvGrpSpPr>
          <p:cNvPr id="873" name="Google Shape;873;p30"/>
          <p:cNvGrpSpPr/>
          <p:nvPr/>
        </p:nvGrpSpPr>
        <p:grpSpPr>
          <a:xfrm>
            <a:off x="0" y="0"/>
            <a:ext cx="9144000" cy="5143500"/>
            <a:chOff x="0" y="0"/>
            <a:chExt cx="12192000" cy="6858000"/>
          </a:xfrm>
        </p:grpSpPr>
        <p:grpSp>
          <p:nvGrpSpPr>
            <p:cNvPr id="874" name="Google Shape;874;p30"/>
            <p:cNvGrpSpPr/>
            <p:nvPr/>
          </p:nvGrpSpPr>
          <p:grpSpPr>
            <a:xfrm>
              <a:off x="609600" y="0"/>
              <a:ext cx="10972800" cy="6858000"/>
              <a:chOff x="609600" y="0"/>
              <a:chExt cx="10972800" cy="6858000"/>
            </a:xfrm>
          </p:grpSpPr>
          <p:cxnSp>
            <p:nvCxnSpPr>
              <p:cNvPr id="875" name="Google Shape;875;p30"/>
              <p:cNvCxnSpPr/>
              <p:nvPr/>
            </p:nvCxnSpPr>
            <p:spPr>
              <a:xfrm>
                <a:off x="6096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876" name="Google Shape;876;p30"/>
              <p:cNvCxnSpPr/>
              <p:nvPr/>
            </p:nvCxnSpPr>
            <p:spPr>
              <a:xfrm>
                <a:off x="115824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877" name="Google Shape;877;p30"/>
              <p:cNvCxnSpPr/>
              <p:nvPr/>
            </p:nvCxnSpPr>
            <p:spPr>
              <a:xfrm>
                <a:off x="60960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878" name="Google Shape;878;p30"/>
              <p:cNvCxnSpPr/>
              <p:nvPr/>
            </p:nvCxnSpPr>
            <p:spPr>
              <a:xfrm>
                <a:off x="24384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879" name="Google Shape;879;p30"/>
              <p:cNvCxnSpPr/>
              <p:nvPr/>
            </p:nvCxnSpPr>
            <p:spPr>
              <a:xfrm>
                <a:off x="97536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880" name="Google Shape;880;p30"/>
              <p:cNvCxnSpPr/>
              <p:nvPr/>
            </p:nvCxnSpPr>
            <p:spPr>
              <a:xfrm>
                <a:off x="79248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cxnSp>
            <p:nvCxnSpPr>
              <p:cNvPr id="881" name="Google Shape;881;p30"/>
              <p:cNvCxnSpPr/>
              <p:nvPr/>
            </p:nvCxnSpPr>
            <p:spPr>
              <a:xfrm>
                <a:off x="4267200" y="0"/>
                <a:ext cx="0" cy="6858000"/>
              </a:xfrm>
              <a:prstGeom prst="straightConnector1">
                <a:avLst/>
              </a:prstGeom>
              <a:noFill/>
              <a:ln w="9525" cap="flat" cmpd="sng">
                <a:solidFill>
                  <a:schemeClr val="accent1">
                    <a:alpha val="14900"/>
                  </a:schemeClr>
                </a:solidFill>
                <a:prstDash val="solid"/>
                <a:round/>
                <a:headEnd type="none" w="sm" len="sm"/>
                <a:tailEnd type="none" w="sm" len="sm"/>
              </a:ln>
            </p:spPr>
          </p:cxnSp>
        </p:grpSp>
        <p:cxnSp>
          <p:nvCxnSpPr>
            <p:cNvPr id="882" name="Google Shape;882;p30"/>
            <p:cNvCxnSpPr/>
            <p:nvPr/>
          </p:nvCxnSpPr>
          <p:spPr>
            <a:xfrm rot="10800000">
              <a:off x="0" y="6172200"/>
              <a:ext cx="12192000" cy="0"/>
            </a:xfrm>
            <a:prstGeom prst="straightConnector1">
              <a:avLst/>
            </a:prstGeom>
            <a:noFill/>
            <a:ln w="9525" cap="flat" cmpd="sng">
              <a:solidFill>
                <a:schemeClr val="accent1">
                  <a:alpha val="14900"/>
                </a:schemeClr>
              </a:solidFill>
              <a:prstDash val="solid"/>
              <a:round/>
              <a:headEnd type="none" w="sm" len="sm"/>
              <a:tailEnd type="none" w="sm" len="sm"/>
            </a:ln>
          </p:spPr>
        </p:cxnSp>
      </p:grpSp>
      <p:pic>
        <p:nvPicPr>
          <p:cNvPr id="883" name="Google Shape;883;p30"/>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4_Title Slide">
  <p:cSld name="4_Title Slide">
    <p:spTree>
      <p:nvGrpSpPr>
        <p:cNvPr id="1" name="Shape 884"/>
        <p:cNvGrpSpPr/>
        <p:nvPr/>
      </p:nvGrpSpPr>
      <p:grpSpPr>
        <a:xfrm>
          <a:off x="0" y="0"/>
          <a:ext cx="0" cy="0"/>
          <a:chOff x="0" y="0"/>
          <a:chExt cx="0" cy="0"/>
        </a:xfrm>
      </p:grpSpPr>
      <p:pic>
        <p:nvPicPr>
          <p:cNvPr id="885" name="Google Shape;885;p31"/>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4"/>
          <p:cNvSpPr txBox="1">
            <a:spLocks noGrp="1"/>
          </p:cNvSpPr>
          <p:nvPr>
            <p:ph type="body" idx="1"/>
          </p:nvPr>
        </p:nvSpPr>
        <p:spPr>
          <a:xfrm>
            <a:off x="720000" y="1215751"/>
            <a:ext cx="7704000" cy="452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66" name="Google Shape;66;p4"/>
          <p:cNvGrpSpPr/>
          <p:nvPr/>
        </p:nvGrpSpPr>
        <p:grpSpPr>
          <a:xfrm flipH="1">
            <a:off x="8657705" y="-41320"/>
            <a:ext cx="497595" cy="5184655"/>
            <a:chOff x="8646368" y="-41315"/>
            <a:chExt cx="497595" cy="5184655"/>
          </a:xfrm>
        </p:grpSpPr>
        <p:sp>
          <p:nvSpPr>
            <p:cNvPr id="67" name="Google Shape;67;p4"/>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8" name="Google Shape;68;p4"/>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9" name="Google Shape;69;p4"/>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0" name="Google Shape;70;p4"/>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1" name="Google Shape;71;p4"/>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2" name="Google Shape;72;p4"/>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 name="Google Shape;73;p4"/>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 name="Google Shape;74;p4"/>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 name="Google Shape;75;p4"/>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6" name="Google Shape;76;p4"/>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7" name="Google Shape;77;p4"/>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 name="Google Shape;78;p4"/>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 name="Google Shape;79;p4"/>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 name="Google Shape;80;p4"/>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1" name="Google Shape;81;p4"/>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2" name="Google Shape;82;p4"/>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3" name="Google Shape;83;p4"/>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4" name="Google Shape;84;p4"/>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5" name="Google Shape;85;p4"/>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6" name="Google Shape;86;p4"/>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7" name="Google Shape;87;p4"/>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18_Custom Layout">
  <p:cSld name="18_Custom Layout">
    <p:spTree>
      <p:nvGrpSpPr>
        <p:cNvPr id="1" name="Shape 886"/>
        <p:cNvGrpSpPr/>
        <p:nvPr/>
      </p:nvGrpSpPr>
      <p:grpSpPr>
        <a:xfrm>
          <a:off x="0" y="0"/>
          <a:ext cx="0" cy="0"/>
          <a:chOff x="0" y="0"/>
          <a:chExt cx="0" cy="0"/>
        </a:xfrm>
      </p:grpSpPr>
      <p:sp>
        <p:nvSpPr>
          <p:cNvPr id="887" name="Google Shape;887;p32"/>
          <p:cNvSpPr>
            <a:spLocks noGrp="1"/>
          </p:cNvSpPr>
          <p:nvPr>
            <p:ph type="pic" idx="2"/>
          </p:nvPr>
        </p:nvSpPr>
        <p:spPr>
          <a:xfrm>
            <a:off x="0" y="0"/>
            <a:ext cx="3911100" cy="5143500"/>
          </a:xfrm>
          <a:prstGeom prst="rect">
            <a:avLst/>
          </a:prstGeom>
          <a:noFill/>
          <a:ln>
            <a:noFill/>
          </a:ln>
        </p:spPr>
      </p:sp>
      <p:sp>
        <p:nvSpPr>
          <p:cNvPr id="888" name="Google Shape;888;p32"/>
          <p:cNvSpPr>
            <a:spLocks noGrp="1"/>
          </p:cNvSpPr>
          <p:nvPr>
            <p:ph type="pic" idx="3"/>
          </p:nvPr>
        </p:nvSpPr>
        <p:spPr>
          <a:xfrm>
            <a:off x="3319470" y="2"/>
            <a:ext cx="2678100" cy="51435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88"/>
                                        </p:tgtEl>
                                        <p:attrNameLst>
                                          <p:attrName>style.visibility</p:attrName>
                                        </p:attrNameLst>
                                      </p:cBhvr>
                                      <p:to>
                                        <p:strVal val="visible"/>
                                      </p:to>
                                    </p:set>
                                    <p:anim calcmode="lin" valueType="num">
                                      <p:cBhvr additive="base">
                                        <p:cTn id="7" dur="750"/>
                                        <p:tgtEl>
                                          <p:spTgt spid="8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33_Custom Layout">
  <p:cSld name="33_Custom Layout">
    <p:spTree>
      <p:nvGrpSpPr>
        <p:cNvPr id="1" name="Shape 889"/>
        <p:cNvGrpSpPr/>
        <p:nvPr/>
      </p:nvGrpSpPr>
      <p:grpSpPr>
        <a:xfrm>
          <a:off x="0" y="0"/>
          <a:ext cx="0" cy="0"/>
          <a:chOff x="0" y="0"/>
          <a:chExt cx="0" cy="0"/>
        </a:xfrm>
      </p:grpSpPr>
      <p:sp>
        <p:nvSpPr>
          <p:cNvPr id="890" name="Google Shape;890;p33"/>
          <p:cNvSpPr>
            <a:spLocks noGrp="1"/>
          </p:cNvSpPr>
          <p:nvPr>
            <p:ph type="pic" idx="2"/>
          </p:nvPr>
        </p:nvSpPr>
        <p:spPr>
          <a:xfrm flipH="1">
            <a:off x="-15" y="2570886"/>
            <a:ext cx="5366100" cy="2572500"/>
          </a:xfrm>
          <a:prstGeom prst="rect">
            <a:avLst/>
          </a:prstGeom>
          <a:noFill/>
          <a:ln>
            <a:noFill/>
          </a:ln>
        </p:spPr>
      </p:sp>
      <p:grpSp>
        <p:nvGrpSpPr>
          <p:cNvPr id="891" name="Google Shape;891;p33"/>
          <p:cNvGrpSpPr/>
          <p:nvPr/>
        </p:nvGrpSpPr>
        <p:grpSpPr>
          <a:xfrm>
            <a:off x="457200" y="0"/>
            <a:ext cx="8229600" cy="5143500"/>
            <a:chOff x="609600" y="0"/>
            <a:chExt cx="10972800" cy="6858000"/>
          </a:xfrm>
        </p:grpSpPr>
        <p:cxnSp>
          <p:nvCxnSpPr>
            <p:cNvPr id="892" name="Google Shape;892;p33"/>
            <p:cNvCxnSpPr/>
            <p:nvPr/>
          </p:nvCxnSpPr>
          <p:spPr>
            <a:xfrm>
              <a:off x="6096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893" name="Google Shape;893;p33"/>
            <p:cNvCxnSpPr/>
            <p:nvPr/>
          </p:nvCxnSpPr>
          <p:spPr>
            <a:xfrm>
              <a:off x="115824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894" name="Google Shape;894;p33"/>
            <p:cNvCxnSpPr/>
            <p:nvPr/>
          </p:nvCxnSpPr>
          <p:spPr>
            <a:xfrm>
              <a:off x="60960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895" name="Google Shape;895;p33"/>
            <p:cNvCxnSpPr/>
            <p:nvPr/>
          </p:nvCxnSpPr>
          <p:spPr>
            <a:xfrm>
              <a:off x="24384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896" name="Google Shape;896;p33"/>
            <p:cNvCxnSpPr/>
            <p:nvPr/>
          </p:nvCxnSpPr>
          <p:spPr>
            <a:xfrm>
              <a:off x="97536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897" name="Google Shape;897;p33"/>
            <p:cNvCxnSpPr/>
            <p:nvPr/>
          </p:nvCxnSpPr>
          <p:spPr>
            <a:xfrm>
              <a:off x="79248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898" name="Google Shape;898;p33"/>
            <p:cNvCxnSpPr/>
            <p:nvPr/>
          </p:nvCxnSpPr>
          <p:spPr>
            <a:xfrm>
              <a:off x="42672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890"/>
                                        </p:tgtEl>
                                        <p:attrNameLst>
                                          <p:attrName>style.visibility</p:attrName>
                                        </p:attrNameLst>
                                      </p:cBhvr>
                                      <p:to>
                                        <p:strVal val="visible"/>
                                      </p:to>
                                    </p:set>
                                    <p:anim calcmode="lin" valueType="num">
                                      <p:cBhvr additive="base">
                                        <p:cTn id="7" dur="750"/>
                                        <p:tgtEl>
                                          <p:spTgt spid="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35_Custom Layout">
  <p:cSld name="35_Custom Layout">
    <p:spTree>
      <p:nvGrpSpPr>
        <p:cNvPr id="1" name="Shape 899"/>
        <p:cNvGrpSpPr/>
        <p:nvPr/>
      </p:nvGrpSpPr>
      <p:grpSpPr>
        <a:xfrm>
          <a:off x="0" y="0"/>
          <a:ext cx="0" cy="0"/>
          <a:chOff x="0" y="0"/>
          <a:chExt cx="0" cy="0"/>
        </a:xfrm>
      </p:grpSpPr>
      <p:sp>
        <p:nvSpPr>
          <p:cNvPr id="900" name="Google Shape;900;p34"/>
          <p:cNvSpPr>
            <a:spLocks noGrp="1"/>
          </p:cNvSpPr>
          <p:nvPr>
            <p:ph type="pic" idx="2"/>
          </p:nvPr>
        </p:nvSpPr>
        <p:spPr>
          <a:xfrm>
            <a:off x="3478838" y="984623"/>
            <a:ext cx="1101600" cy="1024500"/>
          </a:xfrm>
          <a:prstGeom prst="rect">
            <a:avLst/>
          </a:prstGeom>
          <a:solidFill>
            <a:schemeClr val="lt1"/>
          </a:solidFill>
          <a:ln w="25400" cap="flat" cmpd="sng">
            <a:solidFill>
              <a:schemeClr val="accent2"/>
            </a:solidFill>
            <a:prstDash val="solid"/>
            <a:round/>
            <a:headEnd type="none" w="sm" len="sm"/>
            <a:tailEnd type="none" w="sm" len="sm"/>
          </a:ln>
        </p:spPr>
      </p:sp>
      <p:sp>
        <p:nvSpPr>
          <p:cNvPr id="901" name="Google Shape;901;p34"/>
          <p:cNvSpPr>
            <a:spLocks noGrp="1"/>
          </p:cNvSpPr>
          <p:nvPr>
            <p:ph type="pic" idx="3"/>
          </p:nvPr>
        </p:nvSpPr>
        <p:spPr>
          <a:xfrm>
            <a:off x="3478838" y="2059446"/>
            <a:ext cx="1101600" cy="1024500"/>
          </a:xfrm>
          <a:prstGeom prst="rect">
            <a:avLst/>
          </a:prstGeom>
          <a:solidFill>
            <a:schemeClr val="lt1"/>
          </a:solidFill>
          <a:ln w="25400" cap="flat" cmpd="sng">
            <a:solidFill>
              <a:schemeClr val="accent2"/>
            </a:solidFill>
            <a:prstDash val="solid"/>
            <a:round/>
            <a:headEnd type="none" w="sm" len="sm"/>
            <a:tailEnd type="none" w="sm" len="sm"/>
          </a:ln>
        </p:spPr>
      </p:sp>
      <p:sp>
        <p:nvSpPr>
          <p:cNvPr id="902" name="Google Shape;902;p34"/>
          <p:cNvSpPr>
            <a:spLocks noGrp="1"/>
          </p:cNvSpPr>
          <p:nvPr>
            <p:ph type="pic" idx="4"/>
          </p:nvPr>
        </p:nvSpPr>
        <p:spPr>
          <a:xfrm>
            <a:off x="3478838" y="3134269"/>
            <a:ext cx="1101600" cy="1024500"/>
          </a:xfrm>
          <a:prstGeom prst="rect">
            <a:avLst/>
          </a:prstGeom>
          <a:solidFill>
            <a:schemeClr val="lt1"/>
          </a:solidFill>
          <a:ln w="25400" cap="flat" cmpd="sng">
            <a:solidFill>
              <a:schemeClr val="accent2"/>
            </a:solidFill>
            <a:prstDash val="solid"/>
            <a:round/>
            <a:headEnd type="none" w="sm" len="sm"/>
            <a:tailEnd type="none" w="sm" len="sm"/>
          </a:ln>
        </p:spPr>
      </p:sp>
      <p:sp>
        <p:nvSpPr>
          <p:cNvPr id="903" name="Google Shape;903;p34"/>
          <p:cNvSpPr>
            <a:spLocks noGrp="1"/>
          </p:cNvSpPr>
          <p:nvPr>
            <p:ph type="pic" idx="5"/>
          </p:nvPr>
        </p:nvSpPr>
        <p:spPr>
          <a:xfrm>
            <a:off x="2331006" y="3134269"/>
            <a:ext cx="1101600" cy="1024500"/>
          </a:xfrm>
          <a:prstGeom prst="rect">
            <a:avLst/>
          </a:prstGeom>
          <a:solidFill>
            <a:schemeClr val="lt1"/>
          </a:solidFill>
          <a:ln w="25400" cap="flat" cmpd="sng">
            <a:solidFill>
              <a:schemeClr val="accent2"/>
            </a:solidFill>
            <a:prstDash val="solid"/>
            <a:round/>
            <a:headEnd type="none" w="sm" len="sm"/>
            <a:tailEnd type="none" w="sm" len="sm"/>
          </a:ln>
        </p:spPr>
      </p:sp>
      <p:sp>
        <p:nvSpPr>
          <p:cNvPr id="904" name="Google Shape;904;p34"/>
          <p:cNvSpPr>
            <a:spLocks noGrp="1"/>
          </p:cNvSpPr>
          <p:nvPr>
            <p:ph type="pic" idx="6"/>
          </p:nvPr>
        </p:nvSpPr>
        <p:spPr>
          <a:xfrm>
            <a:off x="2331006" y="984623"/>
            <a:ext cx="1101600" cy="1024500"/>
          </a:xfrm>
          <a:prstGeom prst="rect">
            <a:avLst/>
          </a:prstGeom>
          <a:solidFill>
            <a:schemeClr val="lt1"/>
          </a:solidFill>
          <a:ln w="25400" cap="flat" cmpd="sng">
            <a:solidFill>
              <a:schemeClr val="accent2"/>
            </a:solidFill>
            <a:prstDash val="solid"/>
            <a:round/>
            <a:headEnd type="none" w="sm" len="sm"/>
            <a:tailEnd type="none" w="sm" len="sm"/>
          </a:ln>
        </p:spPr>
      </p:sp>
      <p:grpSp>
        <p:nvGrpSpPr>
          <p:cNvPr id="905" name="Google Shape;905;p34"/>
          <p:cNvGrpSpPr/>
          <p:nvPr/>
        </p:nvGrpSpPr>
        <p:grpSpPr>
          <a:xfrm>
            <a:off x="457200" y="0"/>
            <a:ext cx="8229600" cy="5143500"/>
            <a:chOff x="609600" y="0"/>
            <a:chExt cx="10972800" cy="6858000"/>
          </a:xfrm>
        </p:grpSpPr>
        <p:cxnSp>
          <p:nvCxnSpPr>
            <p:cNvPr id="906" name="Google Shape;906;p34"/>
            <p:cNvCxnSpPr/>
            <p:nvPr/>
          </p:nvCxnSpPr>
          <p:spPr>
            <a:xfrm>
              <a:off x="6096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907" name="Google Shape;907;p34"/>
            <p:cNvCxnSpPr/>
            <p:nvPr/>
          </p:nvCxnSpPr>
          <p:spPr>
            <a:xfrm>
              <a:off x="115824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908" name="Google Shape;908;p34"/>
            <p:cNvCxnSpPr/>
            <p:nvPr/>
          </p:nvCxnSpPr>
          <p:spPr>
            <a:xfrm>
              <a:off x="60960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909" name="Google Shape;909;p34"/>
            <p:cNvCxnSpPr/>
            <p:nvPr/>
          </p:nvCxnSpPr>
          <p:spPr>
            <a:xfrm>
              <a:off x="24384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910" name="Google Shape;910;p34"/>
            <p:cNvCxnSpPr/>
            <p:nvPr/>
          </p:nvCxnSpPr>
          <p:spPr>
            <a:xfrm>
              <a:off x="97536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911" name="Google Shape;911;p34"/>
            <p:cNvCxnSpPr/>
            <p:nvPr/>
          </p:nvCxnSpPr>
          <p:spPr>
            <a:xfrm>
              <a:off x="79248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cxnSp>
          <p:nvCxnSpPr>
            <p:cNvPr id="912" name="Google Shape;912;p34"/>
            <p:cNvCxnSpPr/>
            <p:nvPr/>
          </p:nvCxnSpPr>
          <p:spPr>
            <a:xfrm>
              <a:off x="4267200" y="0"/>
              <a:ext cx="0" cy="6858000"/>
            </a:xfrm>
            <a:prstGeom prst="straightConnector1">
              <a:avLst/>
            </a:prstGeom>
            <a:noFill/>
            <a:ln w="9525" cap="flat" cmpd="sng">
              <a:solidFill>
                <a:srgbClr val="BFBFBF">
                  <a:alpha val="14900"/>
                </a:srgbClr>
              </a:solidFill>
              <a:prstDash val="solid"/>
              <a:miter lim="800000"/>
              <a:headEnd type="none" w="sm" len="sm"/>
              <a:tailEnd type="none" w="sm" len="sm"/>
            </a:ln>
          </p:spPr>
        </p:cxnSp>
      </p:grpSp>
      <p:sp>
        <p:nvSpPr>
          <p:cNvPr id="913" name="Google Shape;913;p34"/>
          <p:cNvSpPr>
            <a:spLocks noGrp="1"/>
          </p:cNvSpPr>
          <p:nvPr>
            <p:ph type="pic" idx="7"/>
          </p:nvPr>
        </p:nvSpPr>
        <p:spPr>
          <a:xfrm>
            <a:off x="0" y="0"/>
            <a:ext cx="2871600" cy="5143500"/>
          </a:xfrm>
          <a:prstGeom prst="snip1Rect">
            <a:avLst>
              <a:gd name="adj" fmla="val 16667"/>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13"/>
                                        </p:tgtEl>
                                        <p:attrNameLst>
                                          <p:attrName>style.visibility</p:attrName>
                                        </p:attrNameLst>
                                      </p:cBhvr>
                                      <p:to>
                                        <p:strVal val="visible"/>
                                      </p:to>
                                    </p:set>
                                    <p:anim calcmode="lin" valueType="num">
                                      <p:cBhvr additive="base">
                                        <p:cTn id="7" dur="750"/>
                                        <p:tgtEl>
                                          <p:spTgt spid="9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31_Custom Layout">
  <p:cSld name="31_Custom Layout">
    <p:spTree>
      <p:nvGrpSpPr>
        <p:cNvPr id="1" name="Shape 914"/>
        <p:cNvGrpSpPr/>
        <p:nvPr/>
      </p:nvGrpSpPr>
      <p:grpSpPr>
        <a:xfrm>
          <a:off x="0" y="0"/>
          <a:ext cx="0" cy="0"/>
          <a:chOff x="0" y="0"/>
          <a:chExt cx="0" cy="0"/>
        </a:xfrm>
      </p:grpSpPr>
      <p:sp>
        <p:nvSpPr>
          <p:cNvPr id="915" name="Google Shape;915;p35"/>
          <p:cNvSpPr/>
          <p:nvPr/>
        </p:nvSpPr>
        <p:spPr>
          <a:xfrm>
            <a:off x="-1771649" y="1"/>
            <a:ext cx="12687300" cy="5143500"/>
          </a:xfrm>
          <a:prstGeom prst="parallelogram">
            <a:avLst>
              <a:gd name="adj" fmla="val 99762"/>
            </a:avLst>
          </a:prstGeom>
          <a:solidFill>
            <a:srgbClr val="F2F2F2">
              <a:alpha val="275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916" name="Google Shape;916;p35"/>
          <p:cNvSpPr>
            <a:spLocks noGrp="1"/>
          </p:cNvSpPr>
          <p:nvPr>
            <p:ph type="pic" idx="2"/>
          </p:nvPr>
        </p:nvSpPr>
        <p:spPr>
          <a:xfrm>
            <a:off x="2949326" y="981463"/>
            <a:ext cx="1631700" cy="861300"/>
          </a:xfrm>
          <a:prstGeom prst="rect">
            <a:avLst/>
          </a:prstGeom>
          <a:noFill/>
          <a:ln>
            <a:noFill/>
          </a:ln>
        </p:spPr>
      </p:sp>
      <p:sp>
        <p:nvSpPr>
          <p:cNvPr id="917" name="Google Shape;917;p35"/>
          <p:cNvSpPr>
            <a:spLocks noGrp="1"/>
          </p:cNvSpPr>
          <p:nvPr>
            <p:ph type="pic" idx="3"/>
          </p:nvPr>
        </p:nvSpPr>
        <p:spPr>
          <a:xfrm>
            <a:off x="6203528" y="514351"/>
            <a:ext cx="1631700" cy="861300"/>
          </a:xfrm>
          <a:prstGeom prst="rect">
            <a:avLst/>
          </a:prstGeom>
          <a:noFill/>
          <a:ln>
            <a:noFill/>
          </a:ln>
        </p:spPr>
      </p:sp>
      <p:sp>
        <p:nvSpPr>
          <p:cNvPr id="918" name="Google Shape;918;p35"/>
          <p:cNvSpPr>
            <a:spLocks noGrp="1"/>
          </p:cNvSpPr>
          <p:nvPr>
            <p:ph type="pic" idx="4"/>
          </p:nvPr>
        </p:nvSpPr>
        <p:spPr>
          <a:xfrm>
            <a:off x="6878951" y="2657336"/>
            <a:ext cx="1631700" cy="898500"/>
          </a:xfrm>
          <a:prstGeom prst="rect">
            <a:avLst/>
          </a:prstGeom>
          <a:noFill/>
          <a:ln>
            <a:noFill/>
          </a:ln>
        </p:spPr>
      </p:sp>
      <p:sp>
        <p:nvSpPr>
          <p:cNvPr id="919" name="Google Shape;919;p35"/>
          <p:cNvSpPr>
            <a:spLocks noGrp="1"/>
          </p:cNvSpPr>
          <p:nvPr>
            <p:ph type="pic" idx="5"/>
          </p:nvPr>
        </p:nvSpPr>
        <p:spPr>
          <a:xfrm>
            <a:off x="4572000" y="3436308"/>
            <a:ext cx="1631700" cy="898500"/>
          </a:xfrm>
          <a:prstGeom prst="rect">
            <a:avLst/>
          </a:prstGeom>
          <a:noFill/>
          <a:ln>
            <a:noFill/>
          </a:ln>
        </p:spPr>
      </p:sp>
      <p:sp>
        <p:nvSpPr>
          <p:cNvPr id="920" name="Google Shape;920;p35"/>
          <p:cNvSpPr>
            <a:spLocks noGrp="1"/>
          </p:cNvSpPr>
          <p:nvPr>
            <p:ph type="pic" idx="6"/>
          </p:nvPr>
        </p:nvSpPr>
        <p:spPr>
          <a:xfrm>
            <a:off x="925835" y="2457400"/>
            <a:ext cx="1631700" cy="898500"/>
          </a:xfrm>
          <a:prstGeom prst="rect">
            <a:avLst/>
          </a:prstGeom>
          <a:noFill/>
          <a:ln>
            <a:noFill/>
          </a:ln>
        </p:spPr>
      </p:sp>
      <p:sp>
        <p:nvSpPr>
          <p:cNvPr id="921" name="Google Shape;921;p35"/>
          <p:cNvSpPr>
            <a:spLocks noGrp="1"/>
          </p:cNvSpPr>
          <p:nvPr>
            <p:ph type="pic" idx="7"/>
          </p:nvPr>
        </p:nvSpPr>
        <p:spPr>
          <a:xfrm>
            <a:off x="547620" y="2923474"/>
            <a:ext cx="2309400" cy="2220000"/>
          </a:xfrm>
          <a:prstGeom prst="rect">
            <a:avLst/>
          </a:prstGeom>
          <a:noFill/>
          <a:ln>
            <a:noFill/>
          </a:ln>
        </p:spPr>
      </p:sp>
      <p:sp>
        <p:nvSpPr>
          <p:cNvPr id="922" name="Google Shape;922;p35"/>
          <p:cNvSpPr/>
          <p:nvPr/>
        </p:nvSpPr>
        <p:spPr>
          <a:xfrm rot="-5400000">
            <a:off x="8758620" y="83709"/>
            <a:ext cx="222600" cy="548100"/>
          </a:xfrm>
          <a:prstGeom prst="round2SameRect">
            <a:avLst>
              <a:gd name="adj1" fmla="val 50000"/>
              <a:gd name="adj2" fmla="val 0"/>
            </a:avLst>
          </a:prstGeom>
          <a:solidFill>
            <a:srgbClr val="25292C"/>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a:solidFill>
                <a:schemeClr val="lt1"/>
              </a:solidFill>
              <a:latin typeface="Quattrocento Sans"/>
              <a:ea typeface="Quattrocento Sans"/>
              <a:cs typeface="Quattrocento Sans"/>
              <a:sym typeface="Quattrocento Sans"/>
            </a:endParaRPr>
          </a:p>
        </p:txBody>
      </p:sp>
      <p:sp>
        <p:nvSpPr>
          <p:cNvPr id="923" name="Google Shape;923;p35"/>
          <p:cNvSpPr/>
          <p:nvPr/>
        </p:nvSpPr>
        <p:spPr>
          <a:xfrm>
            <a:off x="8168386" y="247058"/>
            <a:ext cx="717900" cy="222000"/>
          </a:xfrm>
          <a:prstGeom prst="rect">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a:solidFill>
                <a:schemeClr val="lt1"/>
              </a:solidFill>
              <a:latin typeface="Quattrocento Sans"/>
              <a:ea typeface="Quattrocento Sans"/>
              <a:cs typeface="Quattrocento Sans"/>
              <a:sym typeface="Quattrocento Sans"/>
            </a:endParaRPr>
          </a:p>
        </p:txBody>
      </p:sp>
      <p:grpSp>
        <p:nvGrpSpPr>
          <p:cNvPr id="924" name="Google Shape;924;p35"/>
          <p:cNvGrpSpPr/>
          <p:nvPr/>
        </p:nvGrpSpPr>
        <p:grpSpPr>
          <a:xfrm>
            <a:off x="8255105" y="290471"/>
            <a:ext cx="543660" cy="135202"/>
            <a:chOff x="11096855" y="282473"/>
            <a:chExt cx="784276" cy="195323"/>
          </a:xfrm>
        </p:grpSpPr>
        <p:sp>
          <p:nvSpPr>
            <p:cNvPr id="925" name="Google Shape;925;p35"/>
            <p:cNvSpPr/>
            <p:nvPr/>
          </p:nvSpPr>
          <p:spPr>
            <a:xfrm>
              <a:off x="11096855" y="282575"/>
              <a:ext cx="197734" cy="194117"/>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926" name="Google Shape;926;p35"/>
            <p:cNvSpPr/>
            <p:nvPr/>
          </p:nvSpPr>
          <p:spPr>
            <a:xfrm>
              <a:off x="11683396" y="282473"/>
              <a:ext cx="197735" cy="195323"/>
            </a:xfrm>
            <a:custGeom>
              <a:avLst/>
              <a:gdLst/>
              <a:ahLst/>
              <a:cxnLst/>
              <a:rect l="l" t="t" r="r" b="b"/>
              <a:pathLst>
                <a:path w="479" h="471" extrusionOk="0">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927" name="Google Shape;927;p35"/>
            <p:cNvSpPr/>
            <p:nvPr/>
          </p:nvSpPr>
          <p:spPr>
            <a:xfrm>
              <a:off x="11390125" y="282473"/>
              <a:ext cx="197735" cy="195323"/>
            </a:xfrm>
            <a:custGeom>
              <a:avLst/>
              <a:gdLst/>
              <a:ahLst/>
              <a:cxnLst/>
              <a:rect l="l" t="t" r="r" b="b"/>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grpSp>
      <p:grpSp>
        <p:nvGrpSpPr>
          <p:cNvPr id="928" name="Google Shape;928;p35"/>
          <p:cNvGrpSpPr/>
          <p:nvPr/>
        </p:nvGrpSpPr>
        <p:grpSpPr>
          <a:xfrm>
            <a:off x="0" y="0"/>
            <a:ext cx="9144000" cy="5143500"/>
            <a:chOff x="0" y="0"/>
            <a:chExt cx="12192000" cy="6858000"/>
          </a:xfrm>
        </p:grpSpPr>
        <p:grpSp>
          <p:nvGrpSpPr>
            <p:cNvPr id="929" name="Google Shape;929;p35"/>
            <p:cNvGrpSpPr/>
            <p:nvPr/>
          </p:nvGrpSpPr>
          <p:grpSpPr>
            <a:xfrm>
              <a:off x="609600" y="0"/>
              <a:ext cx="10972800" cy="6858000"/>
              <a:chOff x="609600" y="0"/>
              <a:chExt cx="10972800" cy="6858000"/>
            </a:xfrm>
          </p:grpSpPr>
          <p:cxnSp>
            <p:nvCxnSpPr>
              <p:cNvPr id="930" name="Google Shape;930;p35"/>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931" name="Google Shape;931;p35"/>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932" name="Google Shape;932;p35"/>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933" name="Google Shape;933;p35"/>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934" name="Google Shape;934;p35"/>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935" name="Google Shape;935;p35"/>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936" name="Google Shape;936;p35"/>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937" name="Google Shape;937;p35"/>
            <p:cNvCxnSpPr/>
            <p:nvPr/>
          </p:nvCxnSpPr>
          <p:spPr>
            <a:xfrm rot="10800000">
              <a:off x="0" y="6172200"/>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21"/>
                                        </p:tgtEl>
                                        <p:attrNameLst>
                                          <p:attrName>style.visibility</p:attrName>
                                        </p:attrNameLst>
                                      </p:cBhvr>
                                      <p:to>
                                        <p:strVal val="visible"/>
                                      </p:to>
                                    </p:set>
                                    <p:animEffect transition="in" filter="fade">
                                      <p:cBhvr>
                                        <p:cTn id="7" dur="1000"/>
                                        <p:tgtEl>
                                          <p:spTgt spid="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4_Custom Layout">
  <p:cSld name="4_Custom Layout">
    <p:spTree>
      <p:nvGrpSpPr>
        <p:cNvPr id="1" name="Shape 938"/>
        <p:cNvGrpSpPr/>
        <p:nvPr/>
      </p:nvGrpSpPr>
      <p:grpSpPr>
        <a:xfrm>
          <a:off x="0" y="0"/>
          <a:ext cx="0" cy="0"/>
          <a:chOff x="0" y="0"/>
          <a:chExt cx="0" cy="0"/>
        </a:xfrm>
      </p:grpSpPr>
      <p:sp>
        <p:nvSpPr>
          <p:cNvPr id="939" name="Google Shape;939;p36"/>
          <p:cNvSpPr>
            <a:spLocks noGrp="1"/>
          </p:cNvSpPr>
          <p:nvPr>
            <p:ph type="pic" idx="2"/>
          </p:nvPr>
        </p:nvSpPr>
        <p:spPr>
          <a:xfrm>
            <a:off x="3779797" y="3295576"/>
            <a:ext cx="4907100" cy="1326600"/>
          </a:xfrm>
          <a:prstGeom prst="rect">
            <a:avLst/>
          </a:prstGeom>
          <a:noFill/>
          <a:ln>
            <a:noFill/>
          </a:ln>
        </p:spPr>
      </p:sp>
      <p:sp>
        <p:nvSpPr>
          <p:cNvPr id="940" name="Google Shape;940;p36"/>
          <p:cNvSpPr>
            <a:spLocks noGrp="1"/>
          </p:cNvSpPr>
          <p:nvPr>
            <p:ph type="pic" idx="3"/>
          </p:nvPr>
        </p:nvSpPr>
        <p:spPr>
          <a:xfrm>
            <a:off x="-1" y="1908500"/>
            <a:ext cx="3712500" cy="1326600"/>
          </a:xfrm>
          <a:prstGeom prst="rect">
            <a:avLst/>
          </a:prstGeom>
          <a:noFill/>
          <a:ln>
            <a:noFill/>
          </a:ln>
        </p:spPr>
      </p:sp>
      <p:sp>
        <p:nvSpPr>
          <p:cNvPr id="941" name="Google Shape;941;p36"/>
          <p:cNvSpPr>
            <a:spLocks noGrp="1"/>
          </p:cNvSpPr>
          <p:nvPr>
            <p:ph type="pic" idx="4"/>
          </p:nvPr>
        </p:nvSpPr>
        <p:spPr>
          <a:xfrm>
            <a:off x="6567366" y="1908500"/>
            <a:ext cx="2576700" cy="1326600"/>
          </a:xfrm>
          <a:prstGeom prst="rect">
            <a:avLst/>
          </a:prstGeom>
          <a:noFill/>
          <a:ln>
            <a:noFill/>
          </a:ln>
        </p:spPr>
      </p:sp>
      <p:sp>
        <p:nvSpPr>
          <p:cNvPr id="942" name="Google Shape;942;p36"/>
          <p:cNvSpPr>
            <a:spLocks noGrp="1"/>
          </p:cNvSpPr>
          <p:nvPr>
            <p:ph type="pic" idx="5"/>
          </p:nvPr>
        </p:nvSpPr>
        <p:spPr>
          <a:xfrm>
            <a:off x="2386013" y="521423"/>
            <a:ext cx="1326600" cy="1326600"/>
          </a:xfrm>
          <a:prstGeom prst="rect">
            <a:avLst/>
          </a:prstGeom>
          <a:noFill/>
          <a:ln>
            <a:noFill/>
          </a:ln>
        </p:spPr>
      </p:sp>
      <p:sp>
        <p:nvSpPr>
          <p:cNvPr id="943" name="Google Shape;943;p36"/>
          <p:cNvSpPr>
            <a:spLocks noGrp="1"/>
          </p:cNvSpPr>
          <p:nvPr>
            <p:ph type="pic" idx="6"/>
          </p:nvPr>
        </p:nvSpPr>
        <p:spPr>
          <a:xfrm>
            <a:off x="5173582" y="1908499"/>
            <a:ext cx="1326600" cy="1326600"/>
          </a:xfrm>
          <a:prstGeom prst="rect">
            <a:avLst/>
          </a:prstGeom>
          <a:noFill/>
          <a:ln>
            <a:noFill/>
          </a:ln>
        </p:spPr>
      </p:sp>
      <p:sp>
        <p:nvSpPr>
          <p:cNvPr id="944" name="Google Shape;944;p36"/>
          <p:cNvSpPr>
            <a:spLocks noGrp="1"/>
          </p:cNvSpPr>
          <p:nvPr>
            <p:ph type="pic" idx="7"/>
          </p:nvPr>
        </p:nvSpPr>
        <p:spPr>
          <a:xfrm>
            <a:off x="3779798" y="1908499"/>
            <a:ext cx="1326600" cy="1326600"/>
          </a:xfrm>
          <a:prstGeom prst="rect">
            <a:avLst/>
          </a:prstGeom>
          <a:noFill/>
          <a:ln>
            <a:noFill/>
          </a:ln>
        </p:spPr>
      </p:sp>
      <p:sp>
        <p:nvSpPr>
          <p:cNvPr id="945" name="Google Shape;945;p36"/>
          <p:cNvSpPr>
            <a:spLocks noGrp="1"/>
          </p:cNvSpPr>
          <p:nvPr>
            <p:ph type="pic" idx="8"/>
          </p:nvPr>
        </p:nvSpPr>
        <p:spPr>
          <a:xfrm>
            <a:off x="2386013" y="3295575"/>
            <a:ext cx="1326600" cy="13266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6_Custom Layout">
  <p:cSld name="6_Custom Layout">
    <p:spTree>
      <p:nvGrpSpPr>
        <p:cNvPr id="1" name="Shape 946"/>
        <p:cNvGrpSpPr/>
        <p:nvPr/>
      </p:nvGrpSpPr>
      <p:grpSpPr>
        <a:xfrm>
          <a:off x="0" y="0"/>
          <a:ext cx="0" cy="0"/>
          <a:chOff x="0" y="0"/>
          <a:chExt cx="0" cy="0"/>
        </a:xfrm>
      </p:grpSpPr>
      <p:sp>
        <p:nvSpPr>
          <p:cNvPr id="947" name="Google Shape;947;p37"/>
          <p:cNvSpPr>
            <a:spLocks noGrp="1"/>
          </p:cNvSpPr>
          <p:nvPr>
            <p:ph type="pic" idx="2"/>
          </p:nvPr>
        </p:nvSpPr>
        <p:spPr>
          <a:xfrm>
            <a:off x="3200400" y="2278602"/>
            <a:ext cx="2743200" cy="2350500"/>
          </a:xfrm>
          <a:prstGeom prst="rect">
            <a:avLst/>
          </a:prstGeom>
          <a:noFill/>
          <a:ln>
            <a:noFill/>
          </a:ln>
        </p:spPr>
      </p:sp>
      <p:sp>
        <p:nvSpPr>
          <p:cNvPr id="948" name="Google Shape;948;p37"/>
          <p:cNvSpPr>
            <a:spLocks noGrp="1"/>
          </p:cNvSpPr>
          <p:nvPr>
            <p:ph type="pic" idx="3"/>
          </p:nvPr>
        </p:nvSpPr>
        <p:spPr>
          <a:xfrm>
            <a:off x="0" y="1"/>
            <a:ext cx="9144000" cy="21237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48"/>
                                        </p:tgtEl>
                                        <p:attrNameLst>
                                          <p:attrName>style.visibility</p:attrName>
                                        </p:attrNameLst>
                                      </p:cBhvr>
                                      <p:to>
                                        <p:strVal val="visible"/>
                                      </p:to>
                                    </p:set>
                                    <p:anim calcmode="lin" valueType="num">
                                      <p:cBhvr additive="base">
                                        <p:cTn id="7" dur="1000"/>
                                        <p:tgtEl>
                                          <p:spTgt spid="9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949"/>
        <p:cNvGrpSpPr/>
        <p:nvPr/>
      </p:nvGrpSpPr>
      <p:grpSpPr>
        <a:xfrm>
          <a:off x="0" y="0"/>
          <a:ext cx="0" cy="0"/>
          <a:chOff x="0" y="0"/>
          <a:chExt cx="0" cy="0"/>
        </a:xfrm>
      </p:grpSpPr>
      <p:sp>
        <p:nvSpPr>
          <p:cNvPr id="950" name="Google Shape;950;p38"/>
          <p:cNvSpPr>
            <a:spLocks noGrp="1"/>
          </p:cNvSpPr>
          <p:nvPr>
            <p:ph type="pic" idx="2"/>
          </p:nvPr>
        </p:nvSpPr>
        <p:spPr>
          <a:xfrm>
            <a:off x="0" y="1726431"/>
            <a:ext cx="9144000" cy="341700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0"/>
                                        </p:tgtEl>
                                        <p:attrNameLst>
                                          <p:attrName>style.visibility</p:attrName>
                                        </p:attrNameLst>
                                      </p:cBhvr>
                                      <p:to>
                                        <p:strVal val="visible"/>
                                      </p:to>
                                    </p:set>
                                    <p:animEffect transition="in" filter="fade">
                                      <p:cBhvr>
                                        <p:cTn id="7" dur="500"/>
                                        <p:tgtEl>
                                          <p:spTgt spid="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21_Custom Layout">
  <p:cSld name="21_Custom Layout">
    <p:spTree>
      <p:nvGrpSpPr>
        <p:cNvPr id="1" name="Shape 951"/>
        <p:cNvGrpSpPr/>
        <p:nvPr/>
      </p:nvGrpSpPr>
      <p:grpSpPr>
        <a:xfrm>
          <a:off x="0" y="0"/>
          <a:ext cx="0" cy="0"/>
          <a:chOff x="0" y="0"/>
          <a:chExt cx="0" cy="0"/>
        </a:xfrm>
      </p:grpSpPr>
      <p:sp>
        <p:nvSpPr>
          <p:cNvPr id="952" name="Google Shape;952;p39"/>
          <p:cNvSpPr>
            <a:spLocks noGrp="1"/>
          </p:cNvSpPr>
          <p:nvPr>
            <p:ph type="pic" idx="2"/>
          </p:nvPr>
        </p:nvSpPr>
        <p:spPr>
          <a:xfrm>
            <a:off x="1" y="726"/>
            <a:ext cx="9144000" cy="18288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8_Custom Layout">
  <p:cSld name="8_Custom Layout">
    <p:spTree>
      <p:nvGrpSpPr>
        <p:cNvPr id="1" name="Shape 953"/>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11_Custom Layout">
  <p:cSld name="11_Custom Layout">
    <p:spTree>
      <p:nvGrpSpPr>
        <p:cNvPr id="1" name="Shape 955"/>
        <p:cNvGrpSpPr/>
        <p:nvPr/>
      </p:nvGrpSpPr>
      <p:grpSpPr>
        <a:xfrm>
          <a:off x="0" y="0"/>
          <a:ext cx="0" cy="0"/>
          <a:chOff x="0" y="0"/>
          <a:chExt cx="0" cy="0"/>
        </a:xfrm>
      </p:grpSpPr>
      <p:sp>
        <p:nvSpPr>
          <p:cNvPr id="956" name="Google Shape;956;p42"/>
          <p:cNvSpPr>
            <a:spLocks noGrp="1"/>
          </p:cNvSpPr>
          <p:nvPr>
            <p:ph type="pic" idx="2"/>
          </p:nvPr>
        </p:nvSpPr>
        <p:spPr>
          <a:xfrm>
            <a:off x="5943600" y="0"/>
            <a:ext cx="3200400" cy="1642200"/>
          </a:xfrm>
          <a:prstGeom prst="rect">
            <a:avLst/>
          </a:prstGeom>
          <a:noFill/>
          <a:ln>
            <a:noFill/>
          </a:ln>
        </p:spPr>
      </p:sp>
      <p:sp>
        <p:nvSpPr>
          <p:cNvPr id="957" name="Google Shape;957;p42"/>
          <p:cNvSpPr>
            <a:spLocks noGrp="1"/>
          </p:cNvSpPr>
          <p:nvPr>
            <p:ph type="pic" idx="3"/>
          </p:nvPr>
        </p:nvSpPr>
        <p:spPr>
          <a:xfrm>
            <a:off x="5943600" y="1737316"/>
            <a:ext cx="3200400" cy="1642200"/>
          </a:xfrm>
          <a:prstGeom prst="rect">
            <a:avLst/>
          </a:prstGeom>
          <a:noFill/>
          <a:ln>
            <a:noFill/>
          </a:ln>
        </p:spPr>
      </p:sp>
      <p:sp>
        <p:nvSpPr>
          <p:cNvPr id="958" name="Google Shape;958;p42"/>
          <p:cNvSpPr>
            <a:spLocks noGrp="1"/>
          </p:cNvSpPr>
          <p:nvPr>
            <p:ph type="pic" idx="4"/>
          </p:nvPr>
        </p:nvSpPr>
        <p:spPr>
          <a:xfrm>
            <a:off x="5943600" y="3474633"/>
            <a:ext cx="3200400" cy="16422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8"/>
        <p:cNvGrpSpPr/>
        <p:nvPr/>
      </p:nvGrpSpPr>
      <p:grpSpPr>
        <a:xfrm>
          <a:off x="0" y="0"/>
          <a:ext cx="0" cy="0"/>
          <a:chOff x="0" y="0"/>
          <a:chExt cx="0" cy="0"/>
        </a:xfrm>
      </p:grpSpPr>
      <p:sp>
        <p:nvSpPr>
          <p:cNvPr id="89" name="Google Shape;8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5"/>
          <p:cNvSpPr txBox="1">
            <a:spLocks noGrp="1"/>
          </p:cNvSpPr>
          <p:nvPr>
            <p:ph type="subTitle" idx="1"/>
          </p:nvPr>
        </p:nvSpPr>
        <p:spPr>
          <a:xfrm>
            <a:off x="5056151" y="2421754"/>
            <a:ext cx="27690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 name="Google Shape;91;p5"/>
          <p:cNvSpPr txBox="1">
            <a:spLocks noGrp="1"/>
          </p:cNvSpPr>
          <p:nvPr>
            <p:ph type="subTitle" idx="2"/>
          </p:nvPr>
        </p:nvSpPr>
        <p:spPr>
          <a:xfrm>
            <a:off x="1318850" y="2421754"/>
            <a:ext cx="27690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5"/>
          <p:cNvSpPr txBox="1">
            <a:spLocks noGrp="1"/>
          </p:cNvSpPr>
          <p:nvPr>
            <p:ph type="subTitle" idx="3"/>
          </p:nvPr>
        </p:nvSpPr>
        <p:spPr>
          <a:xfrm>
            <a:off x="1318850" y="1771900"/>
            <a:ext cx="2769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5"/>
          <p:cNvSpPr txBox="1">
            <a:spLocks noGrp="1"/>
          </p:cNvSpPr>
          <p:nvPr>
            <p:ph type="subTitle" idx="4"/>
          </p:nvPr>
        </p:nvSpPr>
        <p:spPr>
          <a:xfrm>
            <a:off x="5056153" y="1771900"/>
            <a:ext cx="2769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4" name="Google Shape;94;p5"/>
          <p:cNvGrpSpPr/>
          <p:nvPr/>
        </p:nvGrpSpPr>
        <p:grpSpPr>
          <a:xfrm>
            <a:off x="-123" y="611813"/>
            <a:ext cx="9144384" cy="4531828"/>
            <a:chOff x="-123" y="611813"/>
            <a:chExt cx="9144384" cy="4531828"/>
          </a:xfrm>
        </p:grpSpPr>
        <p:grpSp>
          <p:nvGrpSpPr>
            <p:cNvPr id="95" name="Google Shape;95;p5"/>
            <p:cNvGrpSpPr/>
            <p:nvPr/>
          </p:nvGrpSpPr>
          <p:grpSpPr>
            <a:xfrm>
              <a:off x="-123" y="4713887"/>
              <a:ext cx="9144384" cy="429754"/>
              <a:chOff x="-121" y="4711511"/>
              <a:chExt cx="9192183" cy="432000"/>
            </a:xfrm>
          </p:grpSpPr>
          <p:sp>
            <p:nvSpPr>
              <p:cNvPr id="96" name="Google Shape;96;p5"/>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7" name="Google Shape;97;p5"/>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8" name="Google Shape;98;p5"/>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9" name="Google Shape;99;p5"/>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0" name="Google Shape;100;p5"/>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1" name="Google Shape;101;p5"/>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 name="Google Shape;102;p5"/>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3" name="Google Shape;103;p5"/>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 name="Google Shape;104;p5"/>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 name="Google Shape;105;p5"/>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6" name="Google Shape;106;p5"/>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 name="Google Shape;107;p5"/>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8" name="Google Shape;108;p5"/>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9" name="Google Shape;109;p5"/>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 name="Google Shape;110;p5"/>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 name="Google Shape;111;p5"/>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 name="Google Shape;112;p5"/>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3" name="Google Shape;113;p5"/>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 name="Google Shape;114;p5"/>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 name="Google Shape;115;p5"/>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 name="Google Shape;116;p5"/>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 name="Google Shape;117;p5"/>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8" name="Google Shape;118;p5"/>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 name="Google Shape;119;p5"/>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 name="Google Shape;120;p5"/>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 name="Google Shape;121;p5"/>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 name="Google Shape;122;p5"/>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 name="Google Shape;123;p5"/>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 name="Google Shape;124;p5"/>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 name="Google Shape;125;p5"/>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 name="Google Shape;126;p5"/>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 name="Google Shape;127;p5"/>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 name="Google Shape;128;p5"/>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 name="Google Shape;129;p5"/>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 name="Google Shape;130;p5"/>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 name="Google Shape;131;p5"/>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 name="Google Shape;132;p5"/>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 name="Google Shape;133;p5"/>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 name="Google Shape;134;p5"/>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 name="Google Shape;135;p5"/>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 name="Google Shape;136;p5"/>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 name="Google Shape;137;p5"/>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 name="Google Shape;138;p5"/>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39" name="Google Shape;139;p5"/>
            <p:cNvSpPr/>
            <p:nvPr/>
          </p:nvSpPr>
          <p:spPr>
            <a:xfrm>
              <a:off x="0" y="611813"/>
              <a:ext cx="239100" cy="23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ustom">
  <p:cSld name="Custom">
    <p:spTree>
      <p:nvGrpSpPr>
        <p:cNvPr id="1" name="Shape 959"/>
        <p:cNvGrpSpPr/>
        <p:nvPr/>
      </p:nvGrpSpPr>
      <p:grpSpPr>
        <a:xfrm>
          <a:off x="0" y="0"/>
          <a:ext cx="0" cy="0"/>
          <a:chOff x="0" y="0"/>
          <a:chExt cx="0" cy="0"/>
        </a:xfrm>
      </p:grpSpPr>
      <p:sp>
        <p:nvSpPr>
          <p:cNvPr id="960" name="Google Shape;960;p43"/>
          <p:cNvSpPr/>
          <p:nvPr/>
        </p:nvSpPr>
        <p:spPr>
          <a:xfrm>
            <a:off x="0" y="0"/>
            <a:ext cx="9144000" cy="5143500"/>
          </a:xfrm>
          <a:prstGeom prst="rect">
            <a:avLst/>
          </a:prstGeom>
          <a:solidFill>
            <a:schemeClr val="accent3">
              <a:alpha val="3920"/>
            </a:schemeClr>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961" name="Google Shape;961;p43"/>
          <p:cNvSpPr txBox="1"/>
          <p:nvPr/>
        </p:nvSpPr>
        <p:spPr>
          <a:xfrm>
            <a:off x="7840717" y="4619349"/>
            <a:ext cx="912600" cy="3420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fld id="{00000000-1234-1234-1234-123412341234}" type="slidenum">
              <a:rPr lang="en" sz="1800" b="1">
                <a:solidFill>
                  <a:schemeClr val="accent3"/>
                </a:solidFill>
                <a:latin typeface="Quattrocento Sans"/>
                <a:ea typeface="Quattrocento Sans"/>
                <a:cs typeface="Quattrocento Sans"/>
                <a:sym typeface="Quattrocento Sans"/>
              </a:rPr>
              <a:t>‹#›</a:t>
            </a:fld>
            <a:endParaRPr sz="2400" b="1">
              <a:solidFill>
                <a:schemeClr val="accent3"/>
              </a:solidFill>
              <a:latin typeface="Quattrocento Sans"/>
              <a:ea typeface="Quattrocento Sans"/>
              <a:cs typeface="Quattrocento Sans"/>
              <a:sym typeface="Quattrocento Sans"/>
            </a:endParaRPr>
          </a:p>
        </p:txBody>
      </p:sp>
      <p:pic>
        <p:nvPicPr>
          <p:cNvPr id="962" name="Google Shape;962;p43"/>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grpSp>
        <p:nvGrpSpPr>
          <p:cNvPr id="963" name="Google Shape;963;p43"/>
          <p:cNvGrpSpPr/>
          <p:nvPr/>
        </p:nvGrpSpPr>
        <p:grpSpPr>
          <a:xfrm>
            <a:off x="457200" y="0"/>
            <a:ext cx="8229600" cy="5143500"/>
            <a:chOff x="609600" y="0"/>
            <a:chExt cx="10972800" cy="6858000"/>
          </a:xfrm>
        </p:grpSpPr>
        <p:cxnSp>
          <p:nvCxnSpPr>
            <p:cNvPr id="964" name="Google Shape;964;p43"/>
            <p:cNvCxnSpPr/>
            <p:nvPr/>
          </p:nvCxnSpPr>
          <p:spPr>
            <a:xfrm>
              <a:off x="6096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965" name="Google Shape;965;p43"/>
            <p:cNvCxnSpPr/>
            <p:nvPr/>
          </p:nvCxnSpPr>
          <p:spPr>
            <a:xfrm>
              <a:off x="115824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966" name="Google Shape;966;p43"/>
            <p:cNvCxnSpPr/>
            <p:nvPr/>
          </p:nvCxnSpPr>
          <p:spPr>
            <a:xfrm>
              <a:off x="60960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967" name="Google Shape;967;p43"/>
            <p:cNvCxnSpPr/>
            <p:nvPr/>
          </p:nvCxnSpPr>
          <p:spPr>
            <a:xfrm>
              <a:off x="24384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968" name="Google Shape;968;p43"/>
            <p:cNvCxnSpPr/>
            <p:nvPr/>
          </p:nvCxnSpPr>
          <p:spPr>
            <a:xfrm>
              <a:off x="97536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969" name="Google Shape;969;p43"/>
            <p:cNvCxnSpPr/>
            <p:nvPr/>
          </p:nvCxnSpPr>
          <p:spPr>
            <a:xfrm>
              <a:off x="79248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970" name="Google Shape;970;p43"/>
            <p:cNvCxnSpPr/>
            <p:nvPr/>
          </p:nvCxnSpPr>
          <p:spPr>
            <a:xfrm>
              <a:off x="42672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971"/>
        <p:cNvGrpSpPr/>
        <p:nvPr/>
      </p:nvGrpSpPr>
      <p:grpSpPr>
        <a:xfrm>
          <a:off x="0" y="0"/>
          <a:ext cx="0" cy="0"/>
          <a:chOff x="0" y="0"/>
          <a:chExt cx="0" cy="0"/>
        </a:xfrm>
      </p:grpSpPr>
      <p:sp>
        <p:nvSpPr>
          <p:cNvPr id="972" name="Google Shape;972;p44"/>
          <p:cNvSpPr>
            <a:spLocks noGrp="1"/>
          </p:cNvSpPr>
          <p:nvPr>
            <p:ph type="pic" idx="2"/>
          </p:nvPr>
        </p:nvSpPr>
        <p:spPr>
          <a:xfrm>
            <a:off x="3284571" y="1857713"/>
            <a:ext cx="1048200" cy="579900"/>
          </a:xfrm>
          <a:prstGeom prst="rect">
            <a:avLst/>
          </a:prstGeom>
          <a:noFill/>
          <a:ln>
            <a:noFill/>
          </a:ln>
        </p:spPr>
      </p:sp>
      <p:sp>
        <p:nvSpPr>
          <p:cNvPr id="973" name="Google Shape;973;p44"/>
          <p:cNvSpPr>
            <a:spLocks noGrp="1"/>
          </p:cNvSpPr>
          <p:nvPr>
            <p:ph type="pic" idx="3"/>
          </p:nvPr>
        </p:nvSpPr>
        <p:spPr>
          <a:xfrm>
            <a:off x="4839398" y="1857713"/>
            <a:ext cx="1048200" cy="579900"/>
          </a:xfrm>
          <a:prstGeom prst="rect">
            <a:avLst/>
          </a:prstGeom>
          <a:noFill/>
          <a:ln>
            <a:noFill/>
          </a:ln>
        </p:spPr>
      </p:sp>
      <p:sp>
        <p:nvSpPr>
          <p:cNvPr id="974" name="Google Shape;974;p44"/>
          <p:cNvSpPr>
            <a:spLocks noGrp="1"/>
          </p:cNvSpPr>
          <p:nvPr>
            <p:ph type="pic" idx="4"/>
          </p:nvPr>
        </p:nvSpPr>
        <p:spPr>
          <a:xfrm>
            <a:off x="3993441" y="3219553"/>
            <a:ext cx="1048200" cy="579900"/>
          </a:xfrm>
          <a:prstGeom prst="rect">
            <a:avLst/>
          </a:prstGeom>
          <a:noFill/>
          <a:ln>
            <a:noFill/>
          </a:ln>
        </p:spPr>
      </p:sp>
      <p:sp>
        <p:nvSpPr>
          <p:cNvPr id="975" name="Google Shape;975;p44"/>
          <p:cNvSpPr>
            <a:spLocks noGrp="1"/>
          </p:cNvSpPr>
          <p:nvPr>
            <p:ph type="pic" idx="5"/>
          </p:nvPr>
        </p:nvSpPr>
        <p:spPr>
          <a:xfrm>
            <a:off x="2116782" y="3392051"/>
            <a:ext cx="1048200" cy="579900"/>
          </a:xfrm>
          <a:prstGeom prst="rect">
            <a:avLst/>
          </a:prstGeom>
          <a:noFill/>
          <a:ln>
            <a:noFill/>
          </a:ln>
        </p:spPr>
      </p:sp>
      <p:sp>
        <p:nvSpPr>
          <p:cNvPr id="976" name="Google Shape;976;p44"/>
          <p:cNvSpPr>
            <a:spLocks noGrp="1"/>
          </p:cNvSpPr>
          <p:nvPr>
            <p:ph type="pic" idx="6"/>
          </p:nvPr>
        </p:nvSpPr>
        <p:spPr>
          <a:xfrm>
            <a:off x="5912032" y="3415539"/>
            <a:ext cx="1048200" cy="579900"/>
          </a:xfrm>
          <a:prstGeom prst="rect">
            <a:avLst/>
          </a:prstGeom>
          <a:noFill/>
          <a:ln>
            <a:noFill/>
          </a:ln>
        </p:spPr>
      </p:sp>
      <p:pic>
        <p:nvPicPr>
          <p:cNvPr id="977" name="Google Shape;977;p44"/>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spTree>
      <p:nvGrpSpPr>
        <p:cNvPr id="1" name="Shape 978"/>
        <p:cNvGrpSpPr/>
        <p:nvPr/>
      </p:nvGrpSpPr>
      <p:grpSpPr>
        <a:xfrm>
          <a:off x="0" y="0"/>
          <a:ext cx="0" cy="0"/>
          <a:chOff x="0" y="0"/>
          <a:chExt cx="0" cy="0"/>
        </a:xfrm>
      </p:grpSpPr>
      <p:sp>
        <p:nvSpPr>
          <p:cNvPr id="979" name="Google Shape;979;p45"/>
          <p:cNvSpPr>
            <a:spLocks noGrp="1"/>
          </p:cNvSpPr>
          <p:nvPr>
            <p:ph type="pic" idx="2"/>
          </p:nvPr>
        </p:nvSpPr>
        <p:spPr>
          <a:xfrm>
            <a:off x="0" y="2720630"/>
            <a:ext cx="9144000" cy="1710600"/>
          </a:xfrm>
          <a:prstGeom prst="rect">
            <a:avLst/>
          </a:prstGeom>
          <a:noFill/>
          <a:ln>
            <a:noFill/>
          </a:ln>
        </p:spPr>
      </p:sp>
      <p:pic>
        <p:nvPicPr>
          <p:cNvPr id="980" name="Google Shape;980;p45"/>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3_Title Slide">
  <p:cSld name="3_Title Slide">
    <p:spTree>
      <p:nvGrpSpPr>
        <p:cNvPr id="1" name="Shape 981"/>
        <p:cNvGrpSpPr/>
        <p:nvPr/>
      </p:nvGrpSpPr>
      <p:grpSpPr>
        <a:xfrm>
          <a:off x="0" y="0"/>
          <a:ext cx="0" cy="0"/>
          <a:chOff x="0" y="0"/>
          <a:chExt cx="0" cy="0"/>
        </a:xfrm>
      </p:grpSpPr>
      <p:sp>
        <p:nvSpPr>
          <p:cNvPr id="982" name="Google Shape;982;p46"/>
          <p:cNvSpPr>
            <a:spLocks noGrp="1"/>
          </p:cNvSpPr>
          <p:nvPr>
            <p:ph type="pic" idx="2"/>
          </p:nvPr>
        </p:nvSpPr>
        <p:spPr>
          <a:xfrm>
            <a:off x="2277940" y="1"/>
            <a:ext cx="4588200" cy="5143500"/>
          </a:xfrm>
          <a:prstGeom prst="rect">
            <a:avLst/>
          </a:prstGeom>
          <a:noFill/>
          <a:ln>
            <a:noFill/>
          </a:ln>
        </p:spPr>
      </p:sp>
      <p:sp>
        <p:nvSpPr>
          <p:cNvPr id="983" name="Google Shape;983;p46"/>
          <p:cNvSpPr>
            <a:spLocks noGrp="1"/>
          </p:cNvSpPr>
          <p:nvPr>
            <p:ph type="pic" idx="3"/>
          </p:nvPr>
        </p:nvSpPr>
        <p:spPr>
          <a:xfrm>
            <a:off x="5910292" y="2997070"/>
            <a:ext cx="2451900" cy="1377000"/>
          </a:xfrm>
          <a:prstGeom prst="rect">
            <a:avLst/>
          </a:prstGeom>
          <a:noFill/>
          <a:ln>
            <a:noFill/>
          </a:ln>
        </p:spPr>
      </p:sp>
      <p:pic>
        <p:nvPicPr>
          <p:cNvPr id="984" name="Google Shape;984;p46"/>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5_Title Slide">
  <p:cSld name="5_Title Slide">
    <p:spTree>
      <p:nvGrpSpPr>
        <p:cNvPr id="1" name="Shape 985"/>
        <p:cNvGrpSpPr/>
        <p:nvPr/>
      </p:nvGrpSpPr>
      <p:grpSpPr>
        <a:xfrm>
          <a:off x="0" y="0"/>
          <a:ext cx="0" cy="0"/>
          <a:chOff x="0" y="0"/>
          <a:chExt cx="0" cy="0"/>
        </a:xfrm>
      </p:grpSpPr>
      <p:sp>
        <p:nvSpPr>
          <p:cNvPr id="986" name="Google Shape;986;p47"/>
          <p:cNvSpPr>
            <a:spLocks noGrp="1"/>
          </p:cNvSpPr>
          <p:nvPr>
            <p:ph type="pic" idx="2"/>
          </p:nvPr>
        </p:nvSpPr>
        <p:spPr>
          <a:xfrm>
            <a:off x="906032" y="1272611"/>
            <a:ext cx="1508700" cy="1045500"/>
          </a:xfrm>
          <a:prstGeom prst="rect">
            <a:avLst/>
          </a:prstGeom>
          <a:noFill/>
          <a:ln>
            <a:noFill/>
          </a:ln>
        </p:spPr>
      </p:sp>
      <p:sp>
        <p:nvSpPr>
          <p:cNvPr id="987" name="Google Shape;987;p47"/>
          <p:cNvSpPr>
            <a:spLocks noGrp="1"/>
          </p:cNvSpPr>
          <p:nvPr>
            <p:ph type="pic" idx="3"/>
          </p:nvPr>
        </p:nvSpPr>
        <p:spPr>
          <a:xfrm>
            <a:off x="2847090" y="1272611"/>
            <a:ext cx="1508700" cy="1045500"/>
          </a:xfrm>
          <a:prstGeom prst="rect">
            <a:avLst/>
          </a:prstGeom>
          <a:noFill/>
          <a:ln>
            <a:noFill/>
          </a:ln>
        </p:spPr>
      </p:sp>
      <p:sp>
        <p:nvSpPr>
          <p:cNvPr id="988" name="Google Shape;988;p47"/>
          <p:cNvSpPr>
            <a:spLocks noGrp="1"/>
          </p:cNvSpPr>
          <p:nvPr>
            <p:ph type="pic" idx="4"/>
          </p:nvPr>
        </p:nvSpPr>
        <p:spPr>
          <a:xfrm>
            <a:off x="4788148" y="1272611"/>
            <a:ext cx="1508700" cy="1045500"/>
          </a:xfrm>
          <a:prstGeom prst="rect">
            <a:avLst/>
          </a:prstGeom>
          <a:noFill/>
          <a:ln>
            <a:noFill/>
          </a:ln>
        </p:spPr>
      </p:sp>
      <p:sp>
        <p:nvSpPr>
          <p:cNvPr id="989" name="Google Shape;989;p47"/>
          <p:cNvSpPr>
            <a:spLocks noGrp="1"/>
          </p:cNvSpPr>
          <p:nvPr>
            <p:ph type="pic" idx="5"/>
          </p:nvPr>
        </p:nvSpPr>
        <p:spPr>
          <a:xfrm>
            <a:off x="6729206" y="1272611"/>
            <a:ext cx="1508700" cy="1045500"/>
          </a:xfrm>
          <a:prstGeom prst="rect">
            <a:avLst/>
          </a:prstGeom>
          <a:noFill/>
          <a:ln>
            <a:noFill/>
          </a:ln>
        </p:spPr>
      </p:sp>
      <p:sp>
        <p:nvSpPr>
          <p:cNvPr id="990" name="Google Shape;990;p47"/>
          <p:cNvSpPr>
            <a:spLocks noGrp="1"/>
          </p:cNvSpPr>
          <p:nvPr>
            <p:ph type="pic" idx="6"/>
          </p:nvPr>
        </p:nvSpPr>
        <p:spPr>
          <a:xfrm>
            <a:off x="906032" y="3220744"/>
            <a:ext cx="1508700" cy="1045500"/>
          </a:xfrm>
          <a:prstGeom prst="rect">
            <a:avLst/>
          </a:prstGeom>
          <a:noFill/>
          <a:ln>
            <a:noFill/>
          </a:ln>
        </p:spPr>
      </p:sp>
      <p:sp>
        <p:nvSpPr>
          <p:cNvPr id="991" name="Google Shape;991;p47"/>
          <p:cNvSpPr>
            <a:spLocks noGrp="1"/>
          </p:cNvSpPr>
          <p:nvPr>
            <p:ph type="pic" idx="7"/>
          </p:nvPr>
        </p:nvSpPr>
        <p:spPr>
          <a:xfrm>
            <a:off x="2847090" y="3220744"/>
            <a:ext cx="1508700" cy="1045500"/>
          </a:xfrm>
          <a:prstGeom prst="rect">
            <a:avLst/>
          </a:prstGeom>
          <a:noFill/>
          <a:ln>
            <a:noFill/>
          </a:ln>
        </p:spPr>
      </p:sp>
      <p:sp>
        <p:nvSpPr>
          <p:cNvPr id="992" name="Google Shape;992;p47"/>
          <p:cNvSpPr>
            <a:spLocks noGrp="1"/>
          </p:cNvSpPr>
          <p:nvPr>
            <p:ph type="pic" idx="8"/>
          </p:nvPr>
        </p:nvSpPr>
        <p:spPr>
          <a:xfrm>
            <a:off x="4788148" y="3220744"/>
            <a:ext cx="1508700" cy="1045500"/>
          </a:xfrm>
          <a:prstGeom prst="rect">
            <a:avLst/>
          </a:prstGeom>
          <a:noFill/>
          <a:ln>
            <a:noFill/>
          </a:ln>
        </p:spPr>
      </p:sp>
      <p:pic>
        <p:nvPicPr>
          <p:cNvPr id="993" name="Google Shape;993;p47"/>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6_Title Slide">
  <p:cSld name="6_Title Slide">
    <p:spTree>
      <p:nvGrpSpPr>
        <p:cNvPr id="1" name="Shape 994"/>
        <p:cNvGrpSpPr/>
        <p:nvPr/>
      </p:nvGrpSpPr>
      <p:grpSpPr>
        <a:xfrm>
          <a:off x="0" y="0"/>
          <a:ext cx="0" cy="0"/>
          <a:chOff x="0" y="0"/>
          <a:chExt cx="0" cy="0"/>
        </a:xfrm>
      </p:grpSpPr>
      <p:sp>
        <p:nvSpPr>
          <p:cNvPr id="995" name="Google Shape;995;p48"/>
          <p:cNvSpPr>
            <a:spLocks noGrp="1"/>
          </p:cNvSpPr>
          <p:nvPr>
            <p:ph type="pic" idx="2"/>
          </p:nvPr>
        </p:nvSpPr>
        <p:spPr>
          <a:xfrm>
            <a:off x="0" y="0"/>
            <a:ext cx="9144000" cy="3586200"/>
          </a:xfrm>
          <a:prstGeom prst="rect">
            <a:avLst/>
          </a:prstGeom>
          <a:solidFill>
            <a:srgbClr val="F2F2F2">
              <a:alpha val="49800"/>
            </a:srgbClr>
          </a:solidFill>
          <a:ln>
            <a:noFill/>
          </a:ln>
        </p:spPr>
      </p:sp>
      <p:pic>
        <p:nvPicPr>
          <p:cNvPr id="996" name="Google Shape;996;p48"/>
          <p:cNvPicPr preferRelativeResize="0"/>
          <p:nvPr/>
        </p:nvPicPr>
        <p:blipFill rotWithShape="1">
          <a:blip r:embed="rId2">
            <a:alphaModFix/>
          </a:blip>
          <a:srcRect l="15625" t="81250" r="18749" b="9374"/>
          <a:stretch/>
        </p:blipFill>
        <p:spPr>
          <a:xfrm>
            <a:off x="390693" y="4709942"/>
            <a:ext cx="1125140" cy="1607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95"/>
                                        </p:tgtEl>
                                        <p:attrNameLst>
                                          <p:attrName>style.visibility</p:attrName>
                                        </p:attrNameLst>
                                      </p:cBhvr>
                                      <p:to>
                                        <p:strVal val="visible"/>
                                      </p:to>
                                    </p:set>
                                    <p:anim calcmode="lin" valueType="num">
                                      <p:cBhvr additive="base">
                                        <p:cTn id="7" dur="750"/>
                                        <p:tgtEl>
                                          <p:spTgt spid="9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spTree>
      <p:nvGrpSpPr>
        <p:cNvPr id="1" name="Shape 997"/>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 name="Shape 99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999"/>
        <p:cNvGrpSpPr/>
        <p:nvPr/>
      </p:nvGrpSpPr>
      <p:grpSpPr>
        <a:xfrm>
          <a:off x="0" y="0"/>
          <a:ext cx="0" cy="0"/>
          <a:chOff x="0" y="0"/>
          <a:chExt cx="0" cy="0"/>
        </a:xfrm>
      </p:grpSpPr>
      <p:sp>
        <p:nvSpPr>
          <p:cNvPr id="1000" name="Google Shape;1000;p5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1" name="Google Shape;1001;p5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2" name="Google Shape;1002;p51"/>
          <p:cNvSpPr txBox="1">
            <a:spLocks noGrp="1"/>
          </p:cNvSpPr>
          <p:nvPr>
            <p:ph type="sldNum" idx="12"/>
          </p:nvPr>
        </p:nvSpPr>
        <p:spPr>
          <a:xfrm>
            <a:off x="8372445" y="307919"/>
            <a:ext cx="3729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spd="slow">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06"/>
        <p:cNvGrpSpPr/>
        <p:nvPr/>
      </p:nvGrpSpPr>
      <p:grpSpPr>
        <a:xfrm>
          <a:off x="0" y="0"/>
          <a:ext cx="0" cy="0"/>
          <a:chOff x="0" y="0"/>
          <a:chExt cx="0" cy="0"/>
        </a:xfrm>
      </p:grpSpPr>
      <p:sp>
        <p:nvSpPr>
          <p:cNvPr id="1007" name="Google Shape;1007;p53"/>
          <p:cNvSpPr txBox="1">
            <a:spLocks noGrp="1"/>
          </p:cNvSpPr>
          <p:nvPr>
            <p:ph type="ctrTitle"/>
          </p:nvPr>
        </p:nvSpPr>
        <p:spPr>
          <a:xfrm>
            <a:off x="1986825" y="1174713"/>
            <a:ext cx="6107100" cy="2138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57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08" name="Google Shape;1008;p53"/>
          <p:cNvSpPr txBox="1">
            <a:spLocks noGrp="1"/>
          </p:cNvSpPr>
          <p:nvPr>
            <p:ph type="subTitle" idx="1"/>
          </p:nvPr>
        </p:nvSpPr>
        <p:spPr>
          <a:xfrm>
            <a:off x="1986825" y="3451513"/>
            <a:ext cx="45288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009" name="Google Shape;1009;p53"/>
          <p:cNvGrpSpPr/>
          <p:nvPr/>
        </p:nvGrpSpPr>
        <p:grpSpPr>
          <a:xfrm>
            <a:off x="-1882" y="-41320"/>
            <a:ext cx="736682" cy="5184655"/>
            <a:chOff x="-1882" y="-41320"/>
            <a:chExt cx="736682" cy="5184655"/>
          </a:xfrm>
        </p:grpSpPr>
        <p:grpSp>
          <p:nvGrpSpPr>
            <p:cNvPr id="1010" name="Google Shape;1010;p53"/>
            <p:cNvGrpSpPr/>
            <p:nvPr/>
          </p:nvGrpSpPr>
          <p:grpSpPr>
            <a:xfrm>
              <a:off x="-1882" y="-41320"/>
              <a:ext cx="497595" cy="5184655"/>
              <a:chOff x="8646368" y="-41315"/>
              <a:chExt cx="497595" cy="5184655"/>
            </a:xfrm>
          </p:grpSpPr>
          <p:sp>
            <p:nvSpPr>
              <p:cNvPr id="1011" name="Google Shape;1011;p53"/>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12" name="Google Shape;1012;p53"/>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13" name="Google Shape;1013;p53"/>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14" name="Google Shape;1014;p53"/>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15" name="Google Shape;1015;p53"/>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16" name="Google Shape;1016;p53"/>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17" name="Google Shape;1017;p53"/>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18" name="Google Shape;1018;p53"/>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19" name="Google Shape;1019;p53"/>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0" name="Google Shape;1020;p53"/>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1" name="Google Shape;1021;p53"/>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2" name="Google Shape;1022;p53"/>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3" name="Google Shape;1023;p53"/>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4" name="Google Shape;1024;p53"/>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5" name="Google Shape;1025;p53"/>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6" name="Google Shape;1026;p53"/>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7" name="Google Shape;1027;p53"/>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8" name="Google Shape;1028;p53"/>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29" name="Google Shape;1029;p53"/>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30" name="Google Shape;1030;p53"/>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31" name="Google Shape;1031;p53"/>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032" name="Google Shape;1032;p53"/>
            <p:cNvSpPr/>
            <p:nvPr/>
          </p:nvSpPr>
          <p:spPr>
            <a:xfrm>
              <a:off x="495700"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6"/>
          <p:cNvGrpSpPr/>
          <p:nvPr/>
        </p:nvGrpSpPr>
        <p:grpSpPr>
          <a:xfrm>
            <a:off x="-123" y="4713887"/>
            <a:ext cx="9144384" cy="429754"/>
            <a:chOff x="-121" y="4711511"/>
            <a:chExt cx="9192183" cy="432000"/>
          </a:xfrm>
        </p:grpSpPr>
        <p:sp>
          <p:nvSpPr>
            <p:cNvPr id="143" name="Google Shape;143;p6"/>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 name="Google Shape;144;p6"/>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 name="Google Shape;145;p6"/>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 name="Google Shape;146;p6"/>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 name="Google Shape;147;p6"/>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 name="Google Shape;148;p6"/>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 name="Google Shape;149;p6"/>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 name="Google Shape;150;p6"/>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 name="Google Shape;151;p6"/>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 name="Google Shape;152;p6"/>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 name="Google Shape;153;p6"/>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 name="Google Shape;154;p6"/>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 name="Google Shape;155;p6"/>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 name="Google Shape;156;p6"/>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 name="Google Shape;157;p6"/>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 name="Google Shape;158;p6"/>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 name="Google Shape;159;p6"/>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 name="Google Shape;160;p6"/>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 name="Google Shape;161;p6"/>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 name="Google Shape;162;p6"/>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 name="Google Shape;163;p6"/>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 name="Google Shape;164;p6"/>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 name="Google Shape;165;p6"/>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 name="Google Shape;166;p6"/>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 name="Google Shape;167;p6"/>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 name="Google Shape;168;p6"/>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9" name="Google Shape;169;p6"/>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 name="Google Shape;170;p6"/>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 name="Google Shape;171;p6"/>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 name="Google Shape;172;p6"/>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 name="Google Shape;173;p6"/>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 name="Google Shape;174;p6"/>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 name="Google Shape;175;p6"/>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 name="Google Shape;176;p6"/>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 name="Google Shape;177;p6"/>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 name="Google Shape;178;p6"/>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 name="Google Shape;179;p6"/>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 name="Google Shape;180;p6"/>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 name="Google Shape;181;p6"/>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 name="Google Shape;182;p6"/>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 name="Google Shape;183;p6"/>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 name="Google Shape;184;p6"/>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 name="Google Shape;185;p6"/>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3"/>
        <p:cNvGrpSpPr/>
        <p:nvPr/>
      </p:nvGrpSpPr>
      <p:grpSpPr>
        <a:xfrm>
          <a:off x="0" y="0"/>
          <a:ext cx="0" cy="0"/>
          <a:chOff x="0" y="0"/>
          <a:chExt cx="0" cy="0"/>
        </a:xfrm>
      </p:grpSpPr>
      <p:sp>
        <p:nvSpPr>
          <p:cNvPr id="1034" name="Google Shape;1034;p54"/>
          <p:cNvSpPr txBox="1">
            <a:spLocks noGrp="1"/>
          </p:cNvSpPr>
          <p:nvPr>
            <p:ph type="title"/>
          </p:nvPr>
        </p:nvSpPr>
        <p:spPr>
          <a:xfrm>
            <a:off x="4872600" y="2353188"/>
            <a:ext cx="2704200" cy="148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5" name="Google Shape;1035;p54"/>
          <p:cNvSpPr txBox="1">
            <a:spLocks noGrp="1"/>
          </p:cNvSpPr>
          <p:nvPr>
            <p:ph type="title" idx="2" hasCustomPrompt="1"/>
          </p:nvPr>
        </p:nvSpPr>
        <p:spPr>
          <a:xfrm>
            <a:off x="4872588" y="1307400"/>
            <a:ext cx="1108800" cy="924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6" name="Google Shape;1036;p54"/>
          <p:cNvSpPr>
            <a:spLocks noGrp="1"/>
          </p:cNvSpPr>
          <p:nvPr>
            <p:ph type="pic" idx="3"/>
          </p:nvPr>
        </p:nvSpPr>
        <p:spPr>
          <a:xfrm>
            <a:off x="713225" y="1307412"/>
            <a:ext cx="3317700" cy="2375700"/>
          </a:xfrm>
          <a:prstGeom prst="rect">
            <a:avLst/>
          </a:prstGeom>
          <a:noFill/>
          <a:ln>
            <a:noFill/>
          </a:ln>
        </p:spPr>
      </p:sp>
      <p:grpSp>
        <p:nvGrpSpPr>
          <p:cNvPr id="1037" name="Google Shape;1037;p54"/>
          <p:cNvGrpSpPr/>
          <p:nvPr/>
        </p:nvGrpSpPr>
        <p:grpSpPr>
          <a:xfrm>
            <a:off x="8418618" y="-41320"/>
            <a:ext cx="736682" cy="5184655"/>
            <a:chOff x="8418618" y="-41320"/>
            <a:chExt cx="736682" cy="5184655"/>
          </a:xfrm>
        </p:grpSpPr>
        <p:grpSp>
          <p:nvGrpSpPr>
            <p:cNvPr id="1038" name="Google Shape;1038;p54"/>
            <p:cNvGrpSpPr/>
            <p:nvPr/>
          </p:nvGrpSpPr>
          <p:grpSpPr>
            <a:xfrm flipH="1">
              <a:off x="8657705" y="-41320"/>
              <a:ext cx="497595" cy="5184655"/>
              <a:chOff x="8646368" y="-41315"/>
              <a:chExt cx="497595" cy="5184655"/>
            </a:xfrm>
          </p:grpSpPr>
          <p:sp>
            <p:nvSpPr>
              <p:cNvPr id="1039" name="Google Shape;1039;p54"/>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0" name="Google Shape;1040;p54"/>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1" name="Google Shape;1041;p54"/>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2" name="Google Shape;1042;p54"/>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3" name="Google Shape;1043;p54"/>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4" name="Google Shape;1044;p54"/>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5" name="Google Shape;1045;p54"/>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6" name="Google Shape;1046;p54"/>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7" name="Google Shape;1047;p54"/>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8" name="Google Shape;1048;p54"/>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49" name="Google Shape;1049;p54"/>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0" name="Google Shape;1050;p54"/>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1" name="Google Shape;1051;p54"/>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2" name="Google Shape;1052;p54"/>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3" name="Google Shape;1053;p54"/>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4" name="Google Shape;1054;p54"/>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5" name="Google Shape;1055;p54"/>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6" name="Google Shape;1056;p54"/>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7" name="Google Shape;1057;p54"/>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8" name="Google Shape;1058;p54"/>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59" name="Google Shape;1059;p54"/>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060" name="Google Shape;1060;p54"/>
            <p:cNvSpPr/>
            <p:nvPr/>
          </p:nvSpPr>
          <p:spPr>
            <a:xfrm flipH="1">
              <a:off x="8418618"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1"/>
        <p:cNvGrpSpPr/>
        <p:nvPr/>
      </p:nvGrpSpPr>
      <p:grpSpPr>
        <a:xfrm>
          <a:off x="0" y="0"/>
          <a:ext cx="0" cy="0"/>
          <a:chOff x="0" y="0"/>
          <a:chExt cx="0" cy="0"/>
        </a:xfrm>
      </p:grpSpPr>
      <p:sp>
        <p:nvSpPr>
          <p:cNvPr id="1062" name="Google Shape;1062;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3" name="Google Shape;1063;p55"/>
          <p:cNvSpPr txBox="1">
            <a:spLocks noGrp="1"/>
          </p:cNvSpPr>
          <p:nvPr>
            <p:ph type="body" idx="1"/>
          </p:nvPr>
        </p:nvSpPr>
        <p:spPr>
          <a:xfrm>
            <a:off x="720000" y="1215751"/>
            <a:ext cx="7704000" cy="452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064" name="Google Shape;1064;p55"/>
          <p:cNvGrpSpPr/>
          <p:nvPr/>
        </p:nvGrpSpPr>
        <p:grpSpPr>
          <a:xfrm flipH="1">
            <a:off x="8657705" y="-41320"/>
            <a:ext cx="497595" cy="5184655"/>
            <a:chOff x="8646368" y="-41315"/>
            <a:chExt cx="497595" cy="5184655"/>
          </a:xfrm>
        </p:grpSpPr>
        <p:sp>
          <p:nvSpPr>
            <p:cNvPr id="1065" name="Google Shape;1065;p55"/>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66" name="Google Shape;1066;p55"/>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67" name="Google Shape;1067;p55"/>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68" name="Google Shape;1068;p55"/>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69" name="Google Shape;1069;p55"/>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0" name="Google Shape;1070;p55"/>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1" name="Google Shape;1071;p55"/>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2" name="Google Shape;1072;p55"/>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3" name="Google Shape;1073;p55"/>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4" name="Google Shape;1074;p55"/>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5" name="Google Shape;1075;p55"/>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6" name="Google Shape;1076;p55"/>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7" name="Google Shape;1077;p55"/>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8" name="Google Shape;1078;p55"/>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79" name="Google Shape;1079;p55"/>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80" name="Google Shape;1080;p55"/>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81" name="Google Shape;1081;p55"/>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82" name="Google Shape;1082;p55"/>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83" name="Google Shape;1083;p55"/>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84" name="Google Shape;1084;p55"/>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85" name="Google Shape;1085;p55"/>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6"/>
        <p:cNvGrpSpPr/>
        <p:nvPr/>
      </p:nvGrpSpPr>
      <p:grpSpPr>
        <a:xfrm>
          <a:off x="0" y="0"/>
          <a:ext cx="0" cy="0"/>
          <a:chOff x="0" y="0"/>
          <a:chExt cx="0" cy="0"/>
        </a:xfrm>
      </p:grpSpPr>
      <p:sp>
        <p:nvSpPr>
          <p:cNvPr id="1087" name="Google Shape;1087;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8" name="Google Shape;1088;p56"/>
          <p:cNvSpPr txBox="1">
            <a:spLocks noGrp="1"/>
          </p:cNvSpPr>
          <p:nvPr>
            <p:ph type="subTitle" idx="1"/>
          </p:nvPr>
        </p:nvSpPr>
        <p:spPr>
          <a:xfrm>
            <a:off x="5056151" y="2421754"/>
            <a:ext cx="27690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89" name="Google Shape;1089;p56"/>
          <p:cNvSpPr txBox="1">
            <a:spLocks noGrp="1"/>
          </p:cNvSpPr>
          <p:nvPr>
            <p:ph type="subTitle" idx="2"/>
          </p:nvPr>
        </p:nvSpPr>
        <p:spPr>
          <a:xfrm>
            <a:off x="1318850" y="2421754"/>
            <a:ext cx="27690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0" name="Google Shape;1090;p56"/>
          <p:cNvSpPr txBox="1">
            <a:spLocks noGrp="1"/>
          </p:cNvSpPr>
          <p:nvPr>
            <p:ph type="subTitle" idx="3"/>
          </p:nvPr>
        </p:nvSpPr>
        <p:spPr>
          <a:xfrm>
            <a:off x="1318850" y="1771900"/>
            <a:ext cx="2769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91" name="Google Shape;1091;p56"/>
          <p:cNvSpPr txBox="1">
            <a:spLocks noGrp="1"/>
          </p:cNvSpPr>
          <p:nvPr>
            <p:ph type="subTitle" idx="4"/>
          </p:nvPr>
        </p:nvSpPr>
        <p:spPr>
          <a:xfrm>
            <a:off x="5056153" y="1771900"/>
            <a:ext cx="2769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92" name="Google Shape;1092;p56"/>
          <p:cNvGrpSpPr/>
          <p:nvPr/>
        </p:nvGrpSpPr>
        <p:grpSpPr>
          <a:xfrm>
            <a:off x="-123" y="611813"/>
            <a:ext cx="9144384" cy="4531828"/>
            <a:chOff x="-123" y="611813"/>
            <a:chExt cx="9144384" cy="4531828"/>
          </a:xfrm>
        </p:grpSpPr>
        <p:grpSp>
          <p:nvGrpSpPr>
            <p:cNvPr id="1093" name="Google Shape;1093;p56"/>
            <p:cNvGrpSpPr/>
            <p:nvPr/>
          </p:nvGrpSpPr>
          <p:grpSpPr>
            <a:xfrm>
              <a:off x="-123" y="4713887"/>
              <a:ext cx="9144384" cy="429754"/>
              <a:chOff x="-121" y="4711511"/>
              <a:chExt cx="9192183" cy="432000"/>
            </a:xfrm>
          </p:grpSpPr>
          <p:sp>
            <p:nvSpPr>
              <p:cNvPr id="1094" name="Google Shape;1094;p56"/>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95" name="Google Shape;1095;p56"/>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96" name="Google Shape;1096;p56"/>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97" name="Google Shape;1097;p56"/>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98" name="Google Shape;1098;p56"/>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099" name="Google Shape;1099;p56"/>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0" name="Google Shape;1100;p56"/>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1" name="Google Shape;1101;p56"/>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2" name="Google Shape;1102;p56"/>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3" name="Google Shape;1103;p56"/>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4" name="Google Shape;1104;p56"/>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5" name="Google Shape;1105;p56"/>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6" name="Google Shape;1106;p56"/>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7" name="Google Shape;1107;p56"/>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8" name="Google Shape;1108;p56"/>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09" name="Google Shape;1109;p56"/>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0" name="Google Shape;1110;p56"/>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1" name="Google Shape;1111;p56"/>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2" name="Google Shape;1112;p56"/>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3" name="Google Shape;1113;p56"/>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4" name="Google Shape;1114;p56"/>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5" name="Google Shape;1115;p56"/>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6" name="Google Shape;1116;p56"/>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7" name="Google Shape;1117;p56"/>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8" name="Google Shape;1118;p56"/>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19" name="Google Shape;1119;p56"/>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0" name="Google Shape;1120;p56"/>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1" name="Google Shape;1121;p56"/>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2" name="Google Shape;1122;p56"/>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3" name="Google Shape;1123;p56"/>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4" name="Google Shape;1124;p56"/>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5" name="Google Shape;1125;p56"/>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6" name="Google Shape;1126;p56"/>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7" name="Google Shape;1127;p56"/>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8" name="Google Shape;1128;p56"/>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29" name="Google Shape;1129;p56"/>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30" name="Google Shape;1130;p56"/>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31" name="Google Shape;1131;p56"/>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32" name="Google Shape;1132;p56"/>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33" name="Google Shape;1133;p56"/>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34" name="Google Shape;1134;p56"/>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35" name="Google Shape;1135;p56"/>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36" name="Google Shape;1136;p56"/>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137" name="Google Shape;1137;p56"/>
            <p:cNvSpPr/>
            <p:nvPr/>
          </p:nvSpPr>
          <p:spPr>
            <a:xfrm>
              <a:off x="0" y="611813"/>
              <a:ext cx="239100" cy="23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8"/>
        <p:cNvGrpSpPr/>
        <p:nvPr/>
      </p:nvGrpSpPr>
      <p:grpSpPr>
        <a:xfrm>
          <a:off x="0" y="0"/>
          <a:ext cx="0" cy="0"/>
          <a:chOff x="0" y="0"/>
          <a:chExt cx="0" cy="0"/>
        </a:xfrm>
      </p:grpSpPr>
      <p:sp>
        <p:nvSpPr>
          <p:cNvPr id="1139" name="Google Shape;1139;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40" name="Google Shape;1140;p57"/>
          <p:cNvGrpSpPr/>
          <p:nvPr/>
        </p:nvGrpSpPr>
        <p:grpSpPr>
          <a:xfrm>
            <a:off x="-123" y="4713887"/>
            <a:ext cx="9144384" cy="429754"/>
            <a:chOff x="-121" y="4711511"/>
            <a:chExt cx="9192183" cy="432000"/>
          </a:xfrm>
        </p:grpSpPr>
        <p:sp>
          <p:nvSpPr>
            <p:cNvPr id="1141" name="Google Shape;1141;p57"/>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2" name="Google Shape;1142;p57"/>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3" name="Google Shape;1143;p57"/>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4" name="Google Shape;1144;p57"/>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5" name="Google Shape;1145;p57"/>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6" name="Google Shape;1146;p57"/>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7" name="Google Shape;1147;p57"/>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8" name="Google Shape;1148;p57"/>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49" name="Google Shape;1149;p57"/>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0" name="Google Shape;1150;p57"/>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1" name="Google Shape;1151;p57"/>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2" name="Google Shape;1152;p57"/>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3" name="Google Shape;1153;p57"/>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4" name="Google Shape;1154;p57"/>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5" name="Google Shape;1155;p57"/>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6" name="Google Shape;1156;p57"/>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7" name="Google Shape;1157;p57"/>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8" name="Google Shape;1158;p57"/>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59" name="Google Shape;1159;p57"/>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0" name="Google Shape;1160;p57"/>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1" name="Google Shape;1161;p57"/>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2" name="Google Shape;1162;p57"/>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3" name="Google Shape;1163;p57"/>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4" name="Google Shape;1164;p57"/>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5" name="Google Shape;1165;p57"/>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6" name="Google Shape;1166;p57"/>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7" name="Google Shape;1167;p57"/>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8" name="Google Shape;1168;p57"/>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69" name="Google Shape;1169;p57"/>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0" name="Google Shape;1170;p57"/>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1" name="Google Shape;1171;p57"/>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2" name="Google Shape;1172;p57"/>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3" name="Google Shape;1173;p57"/>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4" name="Google Shape;1174;p57"/>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5" name="Google Shape;1175;p57"/>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6" name="Google Shape;1176;p57"/>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7" name="Google Shape;1177;p57"/>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8" name="Google Shape;1178;p57"/>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79" name="Google Shape;1179;p57"/>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80" name="Google Shape;1180;p57"/>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81" name="Google Shape;1181;p57"/>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82" name="Google Shape;1182;p57"/>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83" name="Google Shape;1183;p57"/>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4"/>
        <p:cNvGrpSpPr/>
        <p:nvPr/>
      </p:nvGrpSpPr>
      <p:grpSpPr>
        <a:xfrm>
          <a:off x="0" y="0"/>
          <a:ext cx="0" cy="0"/>
          <a:chOff x="0" y="0"/>
          <a:chExt cx="0" cy="0"/>
        </a:xfrm>
      </p:grpSpPr>
      <p:sp>
        <p:nvSpPr>
          <p:cNvPr id="1185" name="Google Shape;1185;p58"/>
          <p:cNvSpPr txBox="1">
            <a:spLocks noGrp="1"/>
          </p:cNvSpPr>
          <p:nvPr>
            <p:ph type="subTitle" idx="1"/>
          </p:nvPr>
        </p:nvSpPr>
        <p:spPr>
          <a:xfrm>
            <a:off x="922775" y="1967700"/>
            <a:ext cx="3596700" cy="2132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186" name="Google Shape;1186;p58"/>
          <p:cNvSpPr txBox="1">
            <a:spLocks noGrp="1"/>
          </p:cNvSpPr>
          <p:nvPr>
            <p:ph type="title"/>
          </p:nvPr>
        </p:nvSpPr>
        <p:spPr>
          <a:xfrm>
            <a:off x="922775" y="1212325"/>
            <a:ext cx="359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87" name="Google Shape;1187;p58"/>
          <p:cNvSpPr>
            <a:spLocks noGrp="1"/>
          </p:cNvSpPr>
          <p:nvPr>
            <p:ph type="pic" idx="2"/>
          </p:nvPr>
        </p:nvSpPr>
        <p:spPr>
          <a:xfrm>
            <a:off x="5049500" y="539500"/>
            <a:ext cx="3171600" cy="4064400"/>
          </a:xfrm>
          <a:prstGeom prst="rect">
            <a:avLst/>
          </a:prstGeom>
          <a:noFill/>
          <a:ln>
            <a:noFill/>
          </a:ln>
        </p:spPr>
      </p:sp>
      <p:grpSp>
        <p:nvGrpSpPr>
          <p:cNvPr id="1188" name="Google Shape;1188;p58"/>
          <p:cNvGrpSpPr/>
          <p:nvPr/>
        </p:nvGrpSpPr>
        <p:grpSpPr>
          <a:xfrm>
            <a:off x="-1882" y="-41320"/>
            <a:ext cx="497595" cy="5184655"/>
            <a:chOff x="8646368" y="-41315"/>
            <a:chExt cx="497595" cy="5184655"/>
          </a:xfrm>
        </p:grpSpPr>
        <p:sp>
          <p:nvSpPr>
            <p:cNvPr id="1189" name="Google Shape;1189;p58"/>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0" name="Google Shape;1190;p58"/>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1" name="Google Shape;1191;p58"/>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2" name="Google Shape;1192;p58"/>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3" name="Google Shape;1193;p58"/>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4" name="Google Shape;1194;p58"/>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5" name="Google Shape;1195;p58"/>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6" name="Google Shape;1196;p58"/>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7" name="Google Shape;1197;p58"/>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8" name="Google Shape;1198;p58"/>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99" name="Google Shape;1199;p58"/>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0" name="Google Shape;1200;p58"/>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1" name="Google Shape;1201;p58"/>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2" name="Google Shape;1202;p58"/>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3" name="Google Shape;1203;p58"/>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4" name="Google Shape;1204;p58"/>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5" name="Google Shape;1205;p58"/>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6" name="Google Shape;1206;p58"/>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7" name="Google Shape;1207;p58"/>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8" name="Google Shape;1208;p58"/>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09" name="Google Shape;1209;p58"/>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10"/>
        <p:cNvGrpSpPr/>
        <p:nvPr/>
      </p:nvGrpSpPr>
      <p:grpSpPr>
        <a:xfrm>
          <a:off x="0" y="0"/>
          <a:ext cx="0" cy="0"/>
          <a:chOff x="0" y="0"/>
          <a:chExt cx="0" cy="0"/>
        </a:xfrm>
      </p:grpSpPr>
      <p:sp>
        <p:nvSpPr>
          <p:cNvPr id="1211" name="Google Shape;1211;p59"/>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60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212" name="Google Shape;1212;p59"/>
          <p:cNvGrpSpPr/>
          <p:nvPr/>
        </p:nvGrpSpPr>
        <p:grpSpPr>
          <a:xfrm>
            <a:off x="-1882" y="-41320"/>
            <a:ext cx="736682" cy="5184655"/>
            <a:chOff x="-1882" y="-41320"/>
            <a:chExt cx="736682" cy="5184655"/>
          </a:xfrm>
        </p:grpSpPr>
        <p:grpSp>
          <p:nvGrpSpPr>
            <p:cNvPr id="1213" name="Google Shape;1213;p59"/>
            <p:cNvGrpSpPr/>
            <p:nvPr/>
          </p:nvGrpSpPr>
          <p:grpSpPr>
            <a:xfrm>
              <a:off x="-1882" y="-41320"/>
              <a:ext cx="497595" cy="5184655"/>
              <a:chOff x="8646368" y="-41315"/>
              <a:chExt cx="497595" cy="5184655"/>
            </a:xfrm>
          </p:grpSpPr>
          <p:sp>
            <p:nvSpPr>
              <p:cNvPr id="1214" name="Google Shape;1214;p59"/>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5" name="Google Shape;1215;p59"/>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6" name="Google Shape;1216;p59"/>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7" name="Google Shape;1217;p59"/>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8" name="Google Shape;1218;p59"/>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9" name="Google Shape;1219;p59"/>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0" name="Google Shape;1220;p59"/>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1" name="Google Shape;1221;p59"/>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2" name="Google Shape;1222;p59"/>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3" name="Google Shape;1223;p59"/>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4" name="Google Shape;1224;p59"/>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5" name="Google Shape;1225;p59"/>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6" name="Google Shape;1226;p59"/>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7" name="Google Shape;1227;p59"/>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8" name="Google Shape;1228;p59"/>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9" name="Google Shape;1229;p59"/>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0" name="Google Shape;1230;p59"/>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1" name="Google Shape;1231;p59"/>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2" name="Google Shape;1232;p59"/>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3" name="Google Shape;1233;p59"/>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4" name="Google Shape;1234;p59"/>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235" name="Google Shape;1235;p59"/>
            <p:cNvSpPr/>
            <p:nvPr/>
          </p:nvSpPr>
          <p:spPr>
            <a:xfrm>
              <a:off x="495700"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6"/>
        <p:cNvGrpSpPr/>
        <p:nvPr/>
      </p:nvGrpSpPr>
      <p:grpSpPr>
        <a:xfrm>
          <a:off x="0" y="0"/>
          <a:ext cx="0" cy="0"/>
          <a:chOff x="0" y="0"/>
          <a:chExt cx="0" cy="0"/>
        </a:xfrm>
      </p:grpSpPr>
      <p:grpSp>
        <p:nvGrpSpPr>
          <p:cNvPr id="1237" name="Google Shape;1237;p60"/>
          <p:cNvGrpSpPr/>
          <p:nvPr/>
        </p:nvGrpSpPr>
        <p:grpSpPr>
          <a:xfrm>
            <a:off x="-123" y="-16138"/>
            <a:ext cx="9144384" cy="5159779"/>
            <a:chOff x="-123" y="-16138"/>
            <a:chExt cx="9144384" cy="5159779"/>
          </a:xfrm>
        </p:grpSpPr>
        <p:grpSp>
          <p:nvGrpSpPr>
            <p:cNvPr id="1238" name="Google Shape;1238;p60"/>
            <p:cNvGrpSpPr/>
            <p:nvPr/>
          </p:nvGrpSpPr>
          <p:grpSpPr>
            <a:xfrm>
              <a:off x="-123" y="4713887"/>
              <a:ext cx="9144384" cy="429754"/>
              <a:chOff x="-121" y="4711511"/>
              <a:chExt cx="9192183" cy="432000"/>
            </a:xfrm>
          </p:grpSpPr>
          <p:sp>
            <p:nvSpPr>
              <p:cNvPr id="1239" name="Google Shape;1239;p60"/>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0" name="Google Shape;1240;p60"/>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1" name="Google Shape;1241;p60"/>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2" name="Google Shape;1242;p60"/>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3" name="Google Shape;1243;p60"/>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4" name="Google Shape;1244;p60"/>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5" name="Google Shape;1245;p60"/>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6" name="Google Shape;1246;p60"/>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7" name="Google Shape;1247;p60"/>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8" name="Google Shape;1248;p60"/>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9" name="Google Shape;1249;p60"/>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0" name="Google Shape;1250;p60"/>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1" name="Google Shape;1251;p60"/>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2" name="Google Shape;1252;p60"/>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3" name="Google Shape;1253;p60"/>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4" name="Google Shape;1254;p60"/>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5" name="Google Shape;1255;p60"/>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6" name="Google Shape;1256;p60"/>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7" name="Google Shape;1257;p60"/>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8" name="Google Shape;1258;p60"/>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9" name="Google Shape;1259;p60"/>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0" name="Google Shape;1260;p60"/>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1" name="Google Shape;1261;p60"/>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2" name="Google Shape;1262;p60"/>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3" name="Google Shape;1263;p60"/>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4" name="Google Shape;1264;p60"/>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5" name="Google Shape;1265;p60"/>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6" name="Google Shape;1266;p60"/>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7" name="Google Shape;1267;p60"/>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8" name="Google Shape;1268;p60"/>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9" name="Google Shape;1269;p60"/>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0" name="Google Shape;1270;p60"/>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1" name="Google Shape;1271;p60"/>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2" name="Google Shape;1272;p60"/>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3" name="Google Shape;1273;p60"/>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4" name="Google Shape;1274;p60"/>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5" name="Google Shape;1275;p60"/>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6" name="Google Shape;1276;p60"/>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7" name="Google Shape;1277;p60"/>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8" name="Google Shape;1278;p60"/>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9" name="Google Shape;1279;p60"/>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0" name="Google Shape;1280;p60"/>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1" name="Google Shape;1281;p60"/>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282" name="Google Shape;1282;p60"/>
            <p:cNvGrpSpPr/>
            <p:nvPr/>
          </p:nvGrpSpPr>
          <p:grpSpPr>
            <a:xfrm>
              <a:off x="-123" y="-16138"/>
              <a:ext cx="9144384" cy="429754"/>
              <a:chOff x="-121" y="4711511"/>
              <a:chExt cx="9192183" cy="432000"/>
            </a:xfrm>
          </p:grpSpPr>
          <p:sp>
            <p:nvSpPr>
              <p:cNvPr id="1283" name="Google Shape;1283;p60"/>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4" name="Google Shape;1284;p60"/>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5" name="Google Shape;1285;p60"/>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6" name="Google Shape;1286;p60"/>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7" name="Google Shape;1287;p60"/>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8" name="Google Shape;1288;p60"/>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9" name="Google Shape;1289;p60"/>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0" name="Google Shape;1290;p60"/>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1" name="Google Shape;1291;p60"/>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2" name="Google Shape;1292;p60"/>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3" name="Google Shape;1293;p60"/>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4" name="Google Shape;1294;p60"/>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5" name="Google Shape;1295;p60"/>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6" name="Google Shape;1296;p60"/>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7" name="Google Shape;1297;p60"/>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8" name="Google Shape;1298;p60"/>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9" name="Google Shape;1299;p60"/>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0" name="Google Shape;1300;p60"/>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1" name="Google Shape;1301;p60"/>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2" name="Google Shape;1302;p60"/>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3" name="Google Shape;1303;p60"/>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4" name="Google Shape;1304;p60"/>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5" name="Google Shape;1305;p60"/>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6" name="Google Shape;1306;p60"/>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7" name="Google Shape;1307;p60"/>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8" name="Google Shape;1308;p60"/>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9" name="Google Shape;1309;p60"/>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0" name="Google Shape;1310;p60"/>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1" name="Google Shape;1311;p60"/>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2" name="Google Shape;1312;p60"/>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3" name="Google Shape;1313;p60"/>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4" name="Google Shape;1314;p60"/>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5" name="Google Shape;1315;p60"/>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6" name="Google Shape;1316;p60"/>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7" name="Google Shape;1317;p60"/>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8" name="Google Shape;1318;p60"/>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9" name="Google Shape;1319;p60"/>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0" name="Google Shape;1320;p60"/>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1" name="Google Shape;1321;p60"/>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2" name="Google Shape;1322;p60"/>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3" name="Google Shape;1323;p60"/>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4" name="Google Shape;1324;p60"/>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5" name="Google Shape;1325;p60"/>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
        <p:nvSpPr>
          <p:cNvPr id="1326" name="Google Shape;1326;p60"/>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27" name="Google Shape;1327;p60"/>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8"/>
        <p:cNvGrpSpPr/>
        <p:nvPr/>
      </p:nvGrpSpPr>
      <p:grpSpPr>
        <a:xfrm>
          <a:off x="0" y="0"/>
          <a:ext cx="0" cy="0"/>
          <a:chOff x="0" y="0"/>
          <a:chExt cx="0" cy="0"/>
        </a:xfrm>
      </p:grpSpPr>
      <p:sp>
        <p:nvSpPr>
          <p:cNvPr id="1329" name="Google Shape;1329;p61"/>
          <p:cNvSpPr>
            <a:spLocks noGrp="1"/>
          </p:cNvSpPr>
          <p:nvPr>
            <p:ph type="pic" idx="2"/>
          </p:nvPr>
        </p:nvSpPr>
        <p:spPr>
          <a:xfrm>
            <a:off x="0" y="0"/>
            <a:ext cx="9144000" cy="5143500"/>
          </a:xfrm>
          <a:prstGeom prst="rect">
            <a:avLst/>
          </a:prstGeom>
          <a:noFill/>
          <a:ln>
            <a:noFill/>
          </a:ln>
        </p:spPr>
      </p:sp>
      <p:sp>
        <p:nvSpPr>
          <p:cNvPr id="1330" name="Google Shape;1330;p61"/>
          <p:cNvSpPr txBox="1">
            <a:spLocks noGrp="1"/>
          </p:cNvSpPr>
          <p:nvPr>
            <p:ph type="title"/>
          </p:nvPr>
        </p:nvSpPr>
        <p:spPr>
          <a:xfrm>
            <a:off x="720000" y="4014450"/>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2pPr>
            <a:lvl3pPr lvl="2"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3pPr>
            <a:lvl4pPr lvl="3"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4pPr>
            <a:lvl5pPr lvl="4"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5pPr>
            <a:lvl6pPr lvl="5"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6pPr>
            <a:lvl7pPr lvl="6"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7pPr>
            <a:lvl8pPr lvl="7"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8pPr>
            <a:lvl9pPr lvl="8"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31"/>
        <p:cNvGrpSpPr/>
        <p:nvPr/>
      </p:nvGrpSpPr>
      <p:grpSpPr>
        <a:xfrm>
          <a:off x="0" y="0"/>
          <a:ext cx="0" cy="0"/>
          <a:chOff x="0" y="0"/>
          <a:chExt cx="0" cy="0"/>
        </a:xfrm>
      </p:grpSpPr>
      <p:grpSp>
        <p:nvGrpSpPr>
          <p:cNvPr id="1332" name="Google Shape;1332;p62"/>
          <p:cNvGrpSpPr/>
          <p:nvPr/>
        </p:nvGrpSpPr>
        <p:grpSpPr>
          <a:xfrm>
            <a:off x="-123" y="12"/>
            <a:ext cx="9144384" cy="5143629"/>
            <a:chOff x="-123" y="12"/>
            <a:chExt cx="9144384" cy="5143629"/>
          </a:xfrm>
        </p:grpSpPr>
        <p:grpSp>
          <p:nvGrpSpPr>
            <p:cNvPr id="1333" name="Google Shape;1333;p62"/>
            <p:cNvGrpSpPr/>
            <p:nvPr/>
          </p:nvGrpSpPr>
          <p:grpSpPr>
            <a:xfrm>
              <a:off x="-123" y="12"/>
              <a:ext cx="9144384" cy="531238"/>
              <a:chOff x="-123" y="12"/>
              <a:chExt cx="9144384" cy="531238"/>
            </a:xfrm>
          </p:grpSpPr>
          <p:grpSp>
            <p:nvGrpSpPr>
              <p:cNvPr id="1334" name="Google Shape;1334;p62"/>
              <p:cNvGrpSpPr/>
              <p:nvPr/>
            </p:nvGrpSpPr>
            <p:grpSpPr>
              <a:xfrm>
                <a:off x="-123" y="12"/>
                <a:ext cx="9144384" cy="429754"/>
                <a:chOff x="-121" y="4711511"/>
                <a:chExt cx="9192183" cy="432000"/>
              </a:xfrm>
            </p:grpSpPr>
            <p:sp>
              <p:nvSpPr>
                <p:cNvPr id="1335" name="Google Shape;1335;p62"/>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6" name="Google Shape;1336;p62"/>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7" name="Google Shape;1337;p62"/>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8" name="Google Shape;1338;p62"/>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9" name="Google Shape;1339;p62"/>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0" name="Google Shape;1340;p62"/>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1" name="Google Shape;1341;p62"/>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2" name="Google Shape;1342;p62"/>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3" name="Google Shape;1343;p62"/>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4" name="Google Shape;1344;p62"/>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5" name="Google Shape;1345;p62"/>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6" name="Google Shape;1346;p62"/>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7" name="Google Shape;1347;p62"/>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8" name="Google Shape;1348;p62"/>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49" name="Google Shape;1349;p62"/>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0" name="Google Shape;1350;p62"/>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1" name="Google Shape;1351;p62"/>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2" name="Google Shape;1352;p62"/>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3" name="Google Shape;1353;p62"/>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4" name="Google Shape;1354;p62"/>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5" name="Google Shape;1355;p62"/>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6" name="Google Shape;1356;p62"/>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7" name="Google Shape;1357;p62"/>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8" name="Google Shape;1358;p62"/>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9" name="Google Shape;1359;p62"/>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0" name="Google Shape;1360;p62"/>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1" name="Google Shape;1361;p62"/>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2" name="Google Shape;1362;p62"/>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3" name="Google Shape;1363;p62"/>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4" name="Google Shape;1364;p62"/>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5" name="Google Shape;1365;p62"/>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6" name="Google Shape;1366;p62"/>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7" name="Google Shape;1367;p62"/>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8" name="Google Shape;1368;p62"/>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9" name="Google Shape;1369;p62"/>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0" name="Google Shape;1370;p62"/>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1" name="Google Shape;1371;p62"/>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2" name="Google Shape;1372;p62"/>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3" name="Google Shape;1373;p62"/>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4" name="Google Shape;1374;p62"/>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5" name="Google Shape;1375;p62"/>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6" name="Google Shape;1376;p62"/>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7" name="Google Shape;1377;p62"/>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378" name="Google Shape;1378;p62"/>
              <p:cNvSpPr/>
              <p:nvPr/>
            </p:nvSpPr>
            <p:spPr>
              <a:xfrm rot="5400000">
                <a:off x="4515050" y="-4095200"/>
                <a:ext cx="111300" cy="9141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379" name="Google Shape;1379;p62"/>
            <p:cNvGrpSpPr/>
            <p:nvPr/>
          </p:nvGrpSpPr>
          <p:grpSpPr>
            <a:xfrm>
              <a:off x="-123" y="4604150"/>
              <a:ext cx="9144384" cy="539491"/>
              <a:chOff x="-123" y="4604150"/>
              <a:chExt cx="9144384" cy="539491"/>
            </a:xfrm>
          </p:grpSpPr>
          <p:grpSp>
            <p:nvGrpSpPr>
              <p:cNvPr id="1380" name="Google Shape;1380;p62"/>
              <p:cNvGrpSpPr/>
              <p:nvPr/>
            </p:nvGrpSpPr>
            <p:grpSpPr>
              <a:xfrm>
                <a:off x="-123" y="4713887"/>
                <a:ext cx="9144384" cy="429754"/>
                <a:chOff x="-121" y="4711511"/>
                <a:chExt cx="9192183" cy="432000"/>
              </a:xfrm>
            </p:grpSpPr>
            <p:sp>
              <p:nvSpPr>
                <p:cNvPr id="1381" name="Google Shape;1381;p62"/>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2" name="Google Shape;1382;p62"/>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3" name="Google Shape;1383;p62"/>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4" name="Google Shape;1384;p62"/>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5" name="Google Shape;1385;p62"/>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6" name="Google Shape;1386;p62"/>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7" name="Google Shape;1387;p62"/>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8" name="Google Shape;1388;p62"/>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9" name="Google Shape;1389;p62"/>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0" name="Google Shape;1390;p62"/>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1" name="Google Shape;1391;p62"/>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2" name="Google Shape;1392;p62"/>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3" name="Google Shape;1393;p62"/>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4" name="Google Shape;1394;p62"/>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5" name="Google Shape;1395;p62"/>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6" name="Google Shape;1396;p62"/>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7" name="Google Shape;1397;p62"/>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8" name="Google Shape;1398;p62"/>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9" name="Google Shape;1399;p62"/>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0" name="Google Shape;1400;p62"/>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1" name="Google Shape;1401;p62"/>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2" name="Google Shape;1402;p62"/>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3" name="Google Shape;1403;p62"/>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4" name="Google Shape;1404;p62"/>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5" name="Google Shape;1405;p62"/>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6" name="Google Shape;1406;p62"/>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7" name="Google Shape;1407;p62"/>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8" name="Google Shape;1408;p62"/>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9" name="Google Shape;1409;p62"/>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0" name="Google Shape;1410;p62"/>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1" name="Google Shape;1411;p62"/>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2" name="Google Shape;1412;p62"/>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3" name="Google Shape;1413;p62"/>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4" name="Google Shape;1414;p62"/>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5" name="Google Shape;1415;p62"/>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6" name="Google Shape;1416;p62"/>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7" name="Google Shape;1417;p62"/>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8" name="Google Shape;1418;p62"/>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9" name="Google Shape;1419;p62"/>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20" name="Google Shape;1420;p62"/>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21" name="Google Shape;1421;p62"/>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22" name="Google Shape;1422;p62"/>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23" name="Google Shape;1423;p62"/>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24" name="Google Shape;1424;p62"/>
              <p:cNvSpPr/>
              <p:nvPr/>
            </p:nvSpPr>
            <p:spPr>
              <a:xfrm rot="5400000">
                <a:off x="4515050" y="89000"/>
                <a:ext cx="111300" cy="9141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
        <p:nvSpPr>
          <p:cNvPr id="1425" name="Google Shape;1425;p62"/>
          <p:cNvSpPr txBox="1">
            <a:spLocks noGrp="1"/>
          </p:cNvSpPr>
          <p:nvPr>
            <p:ph type="title" hasCustomPrompt="1"/>
          </p:nvPr>
        </p:nvSpPr>
        <p:spPr>
          <a:xfrm>
            <a:off x="1284000" y="1376588"/>
            <a:ext cx="6576000" cy="14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426" name="Google Shape;1426;p62"/>
          <p:cNvSpPr txBox="1">
            <a:spLocks noGrp="1"/>
          </p:cNvSpPr>
          <p:nvPr>
            <p:ph type="subTitle" idx="1"/>
          </p:nvPr>
        </p:nvSpPr>
        <p:spPr>
          <a:xfrm>
            <a:off x="1284000" y="2965013"/>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42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6"/>
        <p:cNvGrpSpPr/>
        <p:nvPr/>
      </p:nvGrpSpPr>
      <p:grpSpPr>
        <a:xfrm>
          <a:off x="0" y="0"/>
          <a:ext cx="0" cy="0"/>
          <a:chOff x="0" y="0"/>
          <a:chExt cx="0" cy="0"/>
        </a:xfrm>
      </p:grpSpPr>
      <p:sp>
        <p:nvSpPr>
          <p:cNvPr id="187" name="Google Shape;187;p7"/>
          <p:cNvSpPr txBox="1">
            <a:spLocks noGrp="1"/>
          </p:cNvSpPr>
          <p:nvPr>
            <p:ph type="subTitle" idx="1"/>
          </p:nvPr>
        </p:nvSpPr>
        <p:spPr>
          <a:xfrm>
            <a:off x="922775" y="1967700"/>
            <a:ext cx="3596700" cy="2132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88" name="Google Shape;188;p7"/>
          <p:cNvSpPr txBox="1">
            <a:spLocks noGrp="1"/>
          </p:cNvSpPr>
          <p:nvPr>
            <p:ph type="title"/>
          </p:nvPr>
        </p:nvSpPr>
        <p:spPr>
          <a:xfrm>
            <a:off x="922775" y="1212325"/>
            <a:ext cx="359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9" name="Google Shape;189;p7"/>
          <p:cNvSpPr>
            <a:spLocks noGrp="1"/>
          </p:cNvSpPr>
          <p:nvPr>
            <p:ph type="pic" idx="2"/>
          </p:nvPr>
        </p:nvSpPr>
        <p:spPr>
          <a:xfrm>
            <a:off x="5049500" y="539500"/>
            <a:ext cx="3171600" cy="4064400"/>
          </a:xfrm>
          <a:prstGeom prst="rect">
            <a:avLst/>
          </a:prstGeom>
          <a:noFill/>
          <a:ln>
            <a:noFill/>
          </a:ln>
        </p:spPr>
      </p:sp>
      <p:grpSp>
        <p:nvGrpSpPr>
          <p:cNvPr id="190" name="Google Shape;190;p7"/>
          <p:cNvGrpSpPr/>
          <p:nvPr/>
        </p:nvGrpSpPr>
        <p:grpSpPr>
          <a:xfrm>
            <a:off x="-1882" y="-41320"/>
            <a:ext cx="497595" cy="5184655"/>
            <a:chOff x="8646368" y="-41315"/>
            <a:chExt cx="497595" cy="5184655"/>
          </a:xfrm>
        </p:grpSpPr>
        <p:sp>
          <p:nvSpPr>
            <p:cNvPr id="191" name="Google Shape;191;p7"/>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 name="Google Shape;192;p7"/>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3" name="Google Shape;193;p7"/>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 name="Google Shape;194;p7"/>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 name="Google Shape;195;p7"/>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 name="Google Shape;196;p7"/>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 name="Google Shape;197;p7"/>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 name="Google Shape;198;p7"/>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 name="Google Shape;199;p7"/>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 name="Google Shape;200;p7"/>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 name="Google Shape;201;p7"/>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2" name="Google Shape;202;p7"/>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3" name="Google Shape;203;p7"/>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 name="Google Shape;204;p7"/>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5" name="Google Shape;205;p7"/>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 name="Google Shape;206;p7"/>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 name="Google Shape;207;p7"/>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8" name="Google Shape;208;p7"/>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 name="Google Shape;209;p7"/>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 name="Google Shape;210;p7"/>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 name="Google Shape;211;p7"/>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28"/>
        <p:cNvGrpSpPr/>
        <p:nvPr/>
      </p:nvGrpSpPr>
      <p:grpSpPr>
        <a:xfrm>
          <a:off x="0" y="0"/>
          <a:ext cx="0" cy="0"/>
          <a:chOff x="0" y="0"/>
          <a:chExt cx="0" cy="0"/>
        </a:xfrm>
      </p:grpSpPr>
      <p:sp>
        <p:nvSpPr>
          <p:cNvPr id="1429" name="Google Shape;1429;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30" name="Google Shape;1430;p64"/>
          <p:cNvSpPr txBox="1">
            <a:spLocks noGrp="1"/>
          </p:cNvSpPr>
          <p:nvPr>
            <p:ph type="title" idx="2" hasCustomPrompt="1"/>
          </p:nvPr>
        </p:nvSpPr>
        <p:spPr>
          <a:xfrm>
            <a:off x="720000" y="14551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1" name="Google Shape;1431;p64"/>
          <p:cNvSpPr txBox="1">
            <a:spLocks noGrp="1"/>
          </p:cNvSpPr>
          <p:nvPr>
            <p:ph type="title" idx="3" hasCustomPrompt="1"/>
          </p:nvPr>
        </p:nvSpPr>
        <p:spPr>
          <a:xfrm>
            <a:off x="720000" y="311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2" name="Google Shape;1432;p64"/>
          <p:cNvSpPr txBox="1">
            <a:spLocks noGrp="1"/>
          </p:cNvSpPr>
          <p:nvPr>
            <p:ph type="title" idx="4" hasCustomPrompt="1"/>
          </p:nvPr>
        </p:nvSpPr>
        <p:spPr>
          <a:xfrm>
            <a:off x="3419275" y="14551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3" name="Google Shape;1433;p64"/>
          <p:cNvSpPr txBox="1">
            <a:spLocks noGrp="1"/>
          </p:cNvSpPr>
          <p:nvPr>
            <p:ph type="title" idx="5" hasCustomPrompt="1"/>
          </p:nvPr>
        </p:nvSpPr>
        <p:spPr>
          <a:xfrm>
            <a:off x="3419275" y="311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4" name="Google Shape;1434;p64"/>
          <p:cNvSpPr txBox="1">
            <a:spLocks noGrp="1"/>
          </p:cNvSpPr>
          <p:nvPr>
            <p:ph type="title" idx="6" hasCustomPrompt="1"/>
          </p:nvPr>
        </p:nvSpPr>
        <p:spPr>
          <a:xfrm>
            <a:off x="6118550" y="14551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5" name="Google Shape;1435;p64"/>
          <p:cNvSpPr txBox="1">
            <a:spLocks noGrp="1"/>
          </p:cNvSpPr>
          <p:nvPr>
            <p:ph type="title" idx="7" hasCustomPrompt="1"/>
          </p:nvPr>
        </p:nvSpPr>
        <p:spPr>
          <a:xfrm>
            <a:off x="6118550" y="311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6" name="Google Shape;1436;p64"/>
          <p:cNvSpPr txBox="1">
            <a:spLocks noGrp="1"/>
          </p:cNvSpPr>
          <p:nvPr>
            <p:ph type="subTitle" idx="1"/>
          </p:nvPr>
        </p:nvSpPr>
        <p:spPr>
          <a:xfrm>
            <a:off x="72000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37" name="Google Shape;1437;p64"/>
          <p:cNvSpPr txBox="1">
            <a:spLocks noGrp="1"/>
          </p:cNvSpPr>
          <p:nvPr>
            <p:ph type="subTitle" idx="8"/>
          </p:nvPr>
        </p:nvSpPr>
        <p:spPr>
          <a:xfrm>
            <a:off x="3419275"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38" name="Google Shape;1438;p64"/>
          <p:cNvSpPr txBox="1">
            <a:spLocks noGrp="1"/>
          </p:cNvSpPr>
          <p:nvPr>
            <p:ph type="subTitle" idx="9"/>
          </p:nvPr>
        </p:nvSpPr>
        <p:spPr>
          <a:xfrm>
            <a:off x="611855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39" name="Google Shape;1439;p64"/>
          <p:cNvSpPr txBox="1">
            <a:spLocks noGrp="1"/>
          </p:cNvSpPr>
          <p:nvPr>
            <p:ph type="subTitle" idx="13"/>
          </p:nvPr>
        </p:nvSpPr>
        <p:spPr>
          <a:xfrm>
            <a:off x="720000" y="3590450"/>
            <a:ext cx="2381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40" name="Google Shape;1440;p64"/>
          <p:cNvSpPr txBox="1">
            <a:spLocks noGrp="1"/>
          </p:cNvSpPr>
          <p:nvPr>
            <p:ph type="subTitle" idx="14"/>
          </p:nvPr>
        </p:nvSpPr>
        <p:spPr>
          <a:xfrm>
            <a:off x="3419275" y="359045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41" name="Google Shape;1441;p64"/>
          <p:cNvSpPr txBox="1">
            <a:spLocks noGrp="1"/>
          </p:cNvSpPr>
          <p:nvPr>
            <p:ph type="subTitle" idx="15"/>
          </p:nvPr>
        </p:nvSpPr>
        <p:spPr>
          <a:xfrm>
            <a:off x="6118550" y="3590450"/>
            <a:ext cx="24792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442" name="Google Shape;1442;p64"/>
          <p:cNvGrpSpPr/>
          <p:nvPr/>
        </p:nvGrpSpPr>
        <p:grpSpPr>
          <a:xfrm>
            <a:off x="-123" y="611813"/>
            <a:ext cx="9144384" cy="4531828"/>
            <a:chOff x="-123" y="611813"/>
            <a:chExt cx="9144384" cy="4531828"/>
          </a:xfrm>
        </p:grpSpPr>
        <p:grpSp>
          <p:nvGrpSpPr>
            <p:cNvPr id="1443" name="Google Shape;1443;p64"/>
            <p:cNvGrpSpPr/>
            <p:nvPr/>
          </p:nvGrpSpPr>
          <p:grpSpPr>
            <a:xfrm>
              <a:off x="-123" y="4713887"/>
              <a:ext cx="9144384" cy="429754"/>
              <a:chOff x="-121" y="4711511"/>
              <a:chExt cx="9192183" cy="432000"/>
            </a:xfrm>
          </p:grpSpPr>
          <p:sp>
            <p:nvSpPr>
              <p:cNvPr id="1444" name="Google Shape;1444;p64"/>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5" name="Google Shape;1445;p64"/>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6" name="Google Shape;1446;p64"/>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7" name="Google Shape;1447;p64"/>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8" name="Google Shape;1448;p64"/>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9" name="Google Shape;1449;p64"/>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0" name="Google Shape;1450;p64"/>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1" name="Google Shape;1451;p64"/>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2" name="Google Shape;1452;p64"/>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3" name="Google Shape;1453;p64"/>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4" name="Google Shape;1454;p64"/>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5" name="Google Shape;1455;p64"/>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6" name="Google Shape;1456;p64"/>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7" name="Google Shape;1457;p64"/>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8" name="Google Shape;1458;p64"/>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9" name="Google Shape;1459;p64"/>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0" name="Google Shape;1460;p64"/>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1" name="Google Shape;1461;p64"/>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2" name="Google Shape;1462;p64"/>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3" name="Google Shape;1463;p64"/>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4" name="Google Shape;1464;p64"/>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5" name="Google Shape;1465;p64"/>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6" name="Google Shape;1466;p64"/>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7" name="Google Shape;1467;p64"/>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8" name="Google Shape;1468;p64"/>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9" name="Google Shape;1469;p64"/>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0" name="Google Shape;1470;p64"/>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1" name="Google Shape;1471;p64"/>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2" name="Google Shape;1472;p64"/>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3" name="Google Shape;1473;p64"/>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4" name="Google Shape;1474;p64"/>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5" name="Google Shape;1475;p64"/>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6" name="Google Shape;1476;p64"/>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7" name="Google Shape;1477;p64"/>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8" name="Google Shape;1478;p64"/>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9" name="Google Shape;1479;p64"/>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0" name="Google Shape;1480;p64"/>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1" name="Google Shape;1481;p64"/>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2" name="Google Shape;1482;p64"/>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3" name="Google Shape;1483;p64"/>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4" name="Google Shape;1484;p64"/>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5" name="Google Shape;1485;p64"/>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6" name="Google Shape;1486;p64"/>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7" name="Google Shape;1487;p64"/>
            <p:cNvSpPr/>
            <p:nvPr/>
          </p:nvSpPr>
          <p:spPr>
            <a:xfrm>
              <a:off x="0" y="611813"/>
              <a:ext cx="239100" cy="23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488"/>
        <p:cNvGrpSpPr/>
        <p:nvPr/>
      </p:nvGrpSpPr>
      <p:grpSpPr>
        <a:xfrm>
          <a:off x="0" y="0"/>
          <a:ext cx="0" cy="0"/>
          <a:chOff x="0" y="0"/>
          <a:chExt cx="0" cy="0"/>
        </a:xfrm>
      </p:grpSpPr>
      <p:sp>
        <p:nvSpPr>
          <p:cNvPr id="1489" name="Google Shape;1489;p65"/>
          <p:cNvSpPr txBox="1">
            <a:spLocks noGrp="1"/>
          </p:cNvSpPr>
          <p:nvPr>
            <p:ph type="title"/>
          </p:nvPr>
        </p:nvSpPr>
        <p:spPr>
          <a:xfrm>
            <a:off x="5006813" y="1356625"/>
            <a:ext cx="3233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0" name="Google Shape;1490;p65"/>
          <p:cNvSpPr txBox="1">
            <a:spLocks noGrp="1"/>
          </p:cNvSpPr>
          <p:nvPr>
            <p:ph type="subTitle" idx="1"/>
          </p:nvPr>
        </p:nvSpPr>
        <p:spPr>
          <a:xfrm>
            <a:off x="5006813" y="1964664"/>
            <a:ext cx="3233100" cy="106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491" name="Google Shape;1491;p65"/>
          <p:cNvGrpSpPr/>
          <p:nvPr/>
        </p:nvGrpSpPr>
        <p:grpSpPr>
          <a:xfrm>
            <a:off x="-123" y="4604150"/>
            <a:ext cx="9144384" cy="539491"/>
            <a:chOff x="-123" y="4604150"/>
            <a:chExt cx="9144384" cy="539491"/>
          </a:xfrm>
        </p:grpSpPr>
        <p:grpSp>
          <p:nvGrpSpPr>
            <p:cNvPr id="1492" name="Google Shape;1492;p65"/>
            <p:cNvGrpSpPr/>
            <p:nvPr/>
          </p:nvGrpSpPr>
          <p:grpSpPr>
            <a:xfrm>
              <a:off x="-123" y="4713887"/>
              <a:ext cx="9144384" cy="429754"/>
              <a:chOff x="-121" y="4711511"/>
              <a:chExt cx="9192183" cy="432000"/>
            </a:xfrm>
          </p:grpSpPr>
          <p:sp>
            <p:nvSpPr>
              <p:cNvPr id="1493" name="Google Shape;1493;p65"/>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4" name="Google Shape;1494;p65"/>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5" name="Google Shape;1495;p65"/>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6" name="Google Shape;1496;p65"/>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7" name="Google Shape;1497;p65"/>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8" name="Google Shape;1498;p65"/>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9" name="Google Shape;1499;p65"/>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0" name="Google Shape;1500;p65"/>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1" name="Google Shape;1501;p65"/>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2" name="Google Shape;1502;p65"/>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3" name="Google Shape;1503;p65"/>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4" name="Google Shape;1504;p65"/>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5" name="Google Shape;1505;p65"/>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6" name="Google Shape;1506;p65"/>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7" name="Google Shape;1507;p65"/>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8" name="Google Shape;1508;p65"/>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9" name="Google Shape;1509;p65"/>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0" name="Google Shape;1510;p65"/>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1" name="Google Shape;1511;p65"/>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2" name="Google Shape;1512;p65"/>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3" name="Google Shape;1513;p65"/>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4" name="Google Shape;1514;p65"/>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5" name="Google Shape;1515;p65"/>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6" name="Google Shape;1516;p65"/>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7" name="Google Shape;1517;p65"/>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8" name="Google Shape;1518;p65"/>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9" name="Google Shape;1519;p65"/>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0" name="Google Shape;1520;p65"/>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1" name="Google Shape;1521;p65"/>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2" name="Google Shape;1522;p65"/>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3" name="Google Shape;1523;p65"/>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4" name="Google Shape;1524;p65"/>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5" name="Google Shape;1525;p65"/>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6" name="Google Shape;1526;p65"/>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7" name="Google Shape;1527;p65"/>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8" name="Google Shape;1528;p65"/>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9" name="Google Shape;1529;p65"/>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0" name="Google Shape;1530;p65"/>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1" name="Google Shape;1531;p65"/>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2" name="Google Shape;1532;p65"/>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3" name="Google Shape;1533;p65"/>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4" name="Google Shape;1534;p65"/>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5" name="Google Shape;1535;p65"/>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6" name="Google Shape;1536;p65"/>
            <p:cNvSpPr/>
            <p:nvPr/>
          </p:nvSpPr>
          <p:spPr>
            <a:xfrm rot="5400000">
              <a:off x="4515050" y="89000"/>
              <a:ext cx="111300" cy="9141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537"/>
        <p:cNvGrpSpPr/>
        <p:nvPr/>
      </p:nvGrpSpPr>
      <p:grpSpPr>
        <a:xfrm>
          <a:off x="0" y="0"/>
          <a:ext cx="0" cy="0"/>
          <a:chOff x="0" y="0"/>
          <a:chExt cx="0" cy="0"/>
        </a:xfrm>
      </p:grpSpPr>
      <p:sp>
        <p:nvSpPr>
          <p:cNvPr id="1538" name="Google Shape;1538;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39" name="Google Shape;1539;p66"/>
          <p:cNvSpPr txBox="1">
            <a:spLocks noGrp="1"/>
          </p:cNvSpPr>
          <p:nvPr>
            <p:ph type="body" idx="1"/>
          </p:nvPr>
        </p:nvSpPr>
        <p:spPr>
          <a:xfrm>
            <a:off x="720000" y="1215750"/>
            <a:ext cx="2866500" cy="1476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1540"/>
        <p:cNvGrpSpPr/>
        <p:nvPr/>
      </p:nvGrpSpPr>
      <p:grpSpPr>
        <a:xfrm>
          <a:off x="0" y="0"/>
          <a:ext cx="0" cy="0"/>
          <a:chOff x="0" y="0"/>
          <a:chExt cx="0" cy="0"/>
        </a:xfrm>
      </p:grpSpPr>
      <p:sp>
        <p:nvSpPr>
          <p:cNvPr id="1541" name="Google Shape;154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2" name="Google Shape;1542;p67"/>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543" name="Google Shape;1543;p67"/>
          <p:cNvGrpSpPr/>
          <p:nvPr/>
        </p:nvGrpSpPr>
        <p:grpSpPr>
          <a:xfrm>
            <a:off x="8418618" y="-41320"/>
            <a:ext cx="736682" cy="5184655"/>
            <a:chOff x="8418618" y="-41320"/>
            <a:chExt cx="736682" cy="5184655"/>
          </a:xfrm>
        </p:grpSpPr>
        <p:grpSp>
          <p:nvGrpSpPr>
            <p:cNvPr id="1544" name="Google Shape;1544;p67"/>
            <p:cNvGrpSpPr/>
            <p:nvPr/>
          </p:nvGrpSpPr>
          <p:grpSpPr>
            <a:xfrm flipH="1">
              <a:off x="8657705" y="-41320"/>
              <a:ext cx="497595" cy="5184655"/>
              <a:chOff x="8646368" y="-41315"/>
              <a:chExt cx="497595" cy="5184655"/>
            </a:xfrm>
          </p:grpSpPr>
          <p:sp>
            <p:nvSpPr>
              <p:cNvPr id="1545" name="Google Shape;1545;p67"/>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6" name="Google Shape;1546;p67"/>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7" name="Google Shape;1547;p67"/>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8" name="Google Shape;1548;p67"/>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9" name="Google Shape;1549;p67"/>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0" name="Google Shape;1550;p67"/>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1" name="Google Shape;1551;p67"/>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2" name="Google Shape;1552;p67"/>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3" name="Google Shape;1553;p67"/>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4" name="Google Shape;1554;p67"/>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5" name="Google Shape;1555;p67"/>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6" name="Google Shape;1556;p67"/>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7" name="Google Shape;1557;p67"/>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8" name="Google Shape;1558;p67"/>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9" name="Google Shape;1559;p67"/>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0" name="Google Shape;1560;p67"/>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1" name="Google Shape;1561;p67"/>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2" name="Google Shape;1562;p67"/>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3" name="Google Shape;1563;p67"/>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4" name="Google Shape;1564;p67"/>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65" name="Google Shape;1565;p67"/>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66" name="Google Shape;1566;p67"/>
            <p:cNvSpPr/>
            <p:nvPr/>
          </p:nvSpPr>
          <p:spPr>
            <a:xfrm flipH="1">
              <a:off x="8418618"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567"/>
        <p:cNvGrpSpPr/>
        <p:nvPr/>
      </p:nvGrpSpPr>
      <p:grpSpPr>
        <a:xfrm>
          <a:off x="0" y="0"/>
          <a:ext cx="0" cy="0"/>
          <a:chOff x="0" y="0"/>
          <a:chExt cx="0" cy="0"/>
        </a:xfrm>
      </p:grpSpPr>
      <p:sp>
        <p:nvSpPr>
          <p:cNvPr id="1568" name="Google Shape;1568;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69" name="Google Shape;1569;p68"/>
          <p:cNvGrpSpPr/>
          <p:nvPr/>
        </p:nvGrpSpPr>
        <p:grpSpPr>
          <a:xfrm flipH="1">
            <a:off x="8657705" y="-41320"/>
            <a:ext cx="497595" cy="5184655"/>
            <a:chOff x="8646368" y="-41315"/>
            <a:chExt cx="497595" cy="5184655"/>
          </a:xfrm>
        </p:grpSpPr>
        <p:sp>
          <p:nvSpPr>
            <p:cNvPr id="1570" name="Google Shape;1570;p68"/>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1" name="Google Shape;1571;p68"/>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2" name="Google Shape;1572;p68"/>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3" name="Google Shape;1573;p68"/>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4" name="Google Shape;1574;p68"/>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5" name="Google Shape;1575;p68"/>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6" name="Google Shape;1576;p68"/>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7" name="Google Shape;1577;p68"/>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8" name="Google Shape;1578;p68"/>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9" name="Google Shape;1579;p68"/>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0" name="Google Shape;1580;p68"/>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1" name="Google Shape;1581;p68"/>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2" name="Google Shape;1582;p68"/>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3" name="Google Shape;1583;p68"/>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4" name="Google Shape;1584;p68"/>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5" name="Google Shape;1585;p68"/>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6" name="Google Shape;1586;p68"/>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7" name="Google Shape;1587;p68"/>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8" name="Google Shape;1588;p68"/>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9" name="Google Shape;1589;p68"/>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0" name="Google Shape;1590;p68"/>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591"/>
        <p:cNvGrpSpPr/>
        <p:nvPr/>
      </p:nvGrpSpPr>
      <p:grpSpPr>
        <a:xfrm>
          <a:off x="0" y="0"/>
          <a:ext cx="0" cy="0"/>
          <a:chOff x="0" y="0"/>
          <a:chExt cx="0" cy="0"/>
        </a:xfrm>
      </p:grpSpPr>
      <p:sp>
        <p:nvSpPr>
          <p:cNvPr id="1592" name="Google Shape;1592;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593"/>
        <p:cNvGrpSpPr/>
        <p:nvPr/>
      </p:nvGrpSpPr>
      <p:grpSpPr>
        <a:xfrm>
          <a:off x="0" y="0"/>
          <a:ext cx="0" cy="0"/>
          <a:chOff x="0" y="0"/>
          <a:chExt cx="0" cy="0"/>
        </a:xfrm>
      </p:grpSpPr>
      <p:sp>
        <p:nvSpPr>
          <p:cNvPr id="1594" name="Google Shape;1594;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95" name="Google Shape;1595;p70"/>
          <p:cNvSpPr/>
          <p:nvPr/>
        </p:nvSpPr>
        <p:spPr>
          <a:xfrm flipH="1">
            <a:off x="8904893" y="-2054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96"/>
        <p:cNvGrpSpPr/>
        <p:nvPr/>
      </p:nvGrpSpPr>
      <p:grpSpPr>
        <a:xfrm>
          <a:off x="0" y="0"/>
          <a:ext cx="0" cy="0"/>
          <a:chOff x="0" y="0"/>
          <a:chExt cx="0" cy="0"/>
        </a:xfrm>
      </p:grpSpPr>
      <p:sp>
        <p:nvSpPr>
          <p:cNvPr id="1597" name="Google Shape;1597;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98" name="Google Shape;1598;p71"/>
          <p:cNvSpPr txBox="1">
            <a:spLocks noGrp="1"/>
          </p:cNvSpPr>
          <p:nvPr>
            <p:ph type="subTitle" idx="1"/>
          </p:nvPr>
        </p:nvSpPr>
        <p:spPr>
          <a:xfrm>
            <a:off x="720100" y="2427425"/>
            <a:ext cx="24351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9" name="Google Shape;1599;p71"/>
          <p:cNvSpPr txBox="1">
            <a:spLocks noGrp="1"/>
          </p:cNvSpPr>
          <p:nvPr>
            <p:ph type="subTitle" idx="2"/>
          </p:nvPr>
        </p:nvSpPr>
        <p:spPr>
          <a:xfrm>
            <a:off x="3354425" y="2427425"/>
            <a:ext cx="24351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0" name="Google Shape;1600;p71"/>
          <p:cNvSpPr txBox="1">
            <a:spLocks noGrp="1"/>
          </p:cNvSpPr>
          <p:nvPr>
            <p:ph type="subTitle" idx="3"/>
          </p:nvPr>
        </p:nvSpPr>
        <p:spPr>
          <a:xfrm>
            <a:off x="5988749" y="2427425"/>
            <a:ext cx="24351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1" name="Google Shape;1601;p71"/>
          <p:cNvSpPr txBox="1">
            <a:spLocks noGrp="1"/>
          </p:cNvSpPr>
          <p:nvPr>
            <p:ph type="subTitle" idx="4"/>
          </p:nvPr>
        </p:nvSpPr>
        <p:spPr>
          <a:xfrm>
            <a:off x="720100" y="1761625"/>
            <a:ext cx="2435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02" name="Google Shape;1602;p71"/>
          <p:cNvSpPr txBox="1">
            <a:spLocks noGrp="1"/>
          </p:cNvSpPr>
          <p:nvPr>
            <p:ph type="subTitle" idx="5"/>
          </p:nvPr>
        </p:nvSpPr>
        <p:spPr>
          <a:xfrm>
            <a:off x="3354430" y="1761625"/>
            <a:ext cx="2435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03" name="Google Shape;1603;p71"/>
          <p:cNvSpPr txBox="1">
            <a:spLocks noGrp="1"/>
          </p:cNvSpPr>
          <p:nvPr>
            <p:ph type="subTitle" idx="6"/>
          </p:nvPr>
        </p:nvSpPr>
        <p:spPr>
          <a:xfrm>
            <a:off x="5988753" y="1761625"/>
            <a:ext cx="2435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604" name="Google Shape;1604;p71"/>
          <p:cNvGrpSpPr/>
          <p:nvPr/>
        </p:nvGrpSpPr>
        <p:grpSpPr>
          <a:xfrm>
            <a:off x="-123" y="4713887"/>
            <a:ext cx="9144384" cy="429754"/>
            <a:chOff x="-121" y="4711511"/>
            <a:chExt cx="9192183" cy="432000"/>
          </a:xfrm>
        </p:grpSpPr>
        <p:sp>
          <p:nvSpPr>
            <p:cNvPr id="1605" name="Google Shape;1605;p71"/>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6" name="Google Shape;1606;p71"/>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7" name="Google Shape;1607;p71"/>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8" name="Google Shape;1608;p71"/>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9" name="Google Shape;1609;p71"/>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0" name="Google Shape;1610;p71"/>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1" name="Google Shape;1611;p71"/>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2" name="Google Shape;1612;p71"/>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3" name="Google Shape;1613;p71"/>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4" name="Google Shape;1614;p71"/>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5" name="Google Shape;1615;p71"/>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6" name="Google Shape;1616;p71"/>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7" name="Google Shape;1617;p71"/>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8" name="Google Shape;1618;p71"/>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9" name="Google Shape;1619;p71"/>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0" name="Google Shape;1620;p71"/>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1" name="Google Shape;1621;p71"/>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2" name="Google Shape;1622;p71"/>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3" name="Google Shape;1623;p71"/>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4" name="Google Shape;1624;p71"/>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5" name="Google Shape;1625;p71"/>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6" name="Google Shape;1626;p71"/>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7" name="Google Shape;1627;p71"/>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8" name="Google Shape;1628;p71"/>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9" name="Google Shape;1629;p71"/>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0" name="Google Shape;1630;p71"/>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1" name="Google Shape;1631;p71"/>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2" name="Google Shape;1632;p71"/>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3" name="Google Shape;1633;p71"/>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4" name="Google Shape;1634;p71"/>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5" name="Google Shape;1635;p71"/>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6" name="Google Shape;1636;p71"/>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7" name="Google Shape;1637;p71"/>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8" name="Google Shape;1638;p71"/>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39" name="Google Shape;1639;p71"/>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0" name="Google Shape;1640;p71"/>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1" name="Google Shape;1641;p71"/>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2" name="Google Shape;1642;p71"/>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3" name="Google Shape;1643;p71"/>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4" name="Google Shape;1644;p71"/>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5" name="Google Shape;1645;p71"/>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6" name="Google Shape;1646;p71"/>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7" name="Google Shape;1647;p71"/>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48"/>
        <p:cNvGrpSpPr/>
        <p:nvPr/>
      </p:nvGrpSpPr>
      <p:grpSpPr>
        <a:xfrm>
          <a:off x="0" y="0"/>
          <a:ext cx="0" cy="0"/>
          <a:chOff x="0" y="0"/>
          <a:chExt cx="0" cy="0"/>
        </a:xfrm>
      </p:grpSpPr>
      <p:sp>
        <p:nvSpPr>
          <p:cNvPr id="1649" name="Google Shape;1649;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50" name="Google Shape;1650;p72"/>
          <p:cNvSpPr txBox="1">
            <a:spLocks noGrp="1"/>
          </p:cNvSpPr>
          <p:nvPr>
            <p:ph type="subTitle" idx="1"/>
          </p:nvPr>
        </p:nvSpPr>
        <p:spPr>
          <a:xfrm>
            <a:off x="1396300" y="16727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1" name="Google Shape;1651;p72"/>
          <p:cNvSpPr txBox="1">
            <a:spLocks noGrp="1"/>
          </p:cNvSpPr>
          <p:nvPr>
            <p:ph type="subTitle" idx="2"/>
          </p:nvPr>
        </p:nvSpPr>
        <p:spPr>
          <a:xfrm>
            <a:off x="5222851" y="16727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2" name="Google Shape;1652;p72"/>
          <p:cNvSpPr txBox="1">
            <a:spLocks noGrp="1"/>
          </p:cNvSpPr>
          <p:nvPr>
            <p:ph type="subTitle" idx="3"/>
          </p:nvPr>
        </p:nvSpPr>
        <p:spPr>
          <a:xfrm>
            <a:off x="1396299" y="34856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3" name="Google Shape;1653;p72"/>
          <p:cNvSpPr txBox="1">
            <a:spLocks noGrp="1"/>
          </p:cNvSpPr>
          <p:nvPr>
            <p:ph type="subTitle" idx="4"/>
          </p:nvPr>
        </p:nvSpPr>
        <p:spPr>
          <a:xfrm>
            <a:off x="5222851" y="34856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4" name="Google Shape;1654;p72"/>
          <p:cNvSpPr txBox="1">
            <a:spLocks noGrp="1"/>
          </p:cNvSpPr>
          <p:nvPr>
            <p:ph type="subTitle" idx="5"/>
          </p:nvPr>
        </p:nvSpPr>
        <p:spPr>
          <a:xfrm>
            <a:off x="1396299" y="13031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55" name="Google Shape;1655;p72"/>
          <p:cNvSpPr txBox="1">
            <a:spLocks noGrp="1"/>
          </p:cNvSpPr>
          <p:nvPr>
            <p:ph type="subTitle" idx="6"/>
          </p:nvPr>
        </p:nvSpPr>
        <p:spPr>
          <a:xfrm>
            <a:off x="1396299" y="31162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56" name="Google Shape;1656;p72"/>
          <p:cNvSpPr txBox="1">
            <a:spLocks noGrp="1"/>
          </p:cNvSpPr>
          <p:nvPr>
            <p:ph type="subTitle" idx="7"/>
          </p:nvPr>
        </p:nvSpPr>
        <p:spPr>
          <a:xfrm>
            <a:off x="5222824" y="13031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57" name="Google Shape;1657;p72"/>
          <p:cNvSpPr txBox="1">
            <a:spLocks noGrp="1"/>
          </p:cNvSpPr>
          <p:nvPr>
            <p:ph type="subTitle" idx="8"/>
          </p:nvPr>
        </p:nvSpPr>
        <p:spPr>
          <a:xfrm>
            <a:off x="5222824" y="31162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658" name="Google Shape;1658;p72"/>
          <p:cNvGrpSpPr/>
          <p:nvPr/>
        </p:nvGrpSpPr>
        <p:grpSpPr>
          <a:xfrm flipH="1">
            <a:off x="8657705" y="-41320"/>
            <a:ext cx="497595" cy="5184655"/>
            <a:chOff x="8646368" y="-41315"/>
            <a:chExt cx="497595" cy="5184655"/>
          </a:xfrm>
        </p:grpSpPr>
        <p:sp>
          <p:nvSpPr>
            <p:cNvPr id="1659" name="Google Shape;1659;p72"/>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0" name="Google Shape;1660;p72"/>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1" name="Google Shape;1661;p72"/>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2" name="Google Shape;1662;p72"/>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3" name="Google Shape;1663;p72"/>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4" name="Google Shape;1664;p72"/>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5" name="Google Shape;1665;p72"/>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6" name="Google Shape;1666;p72"/>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7" name="Google Shape;1667;p72"/>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8" name="Google Shape;1668;p72"/>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9" name="Google Shape;1669;p72"/>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0" name="Google Shape;1670;p72"/>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1" name="Google Shape;1671;p72"/>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2" name="Google Shape;1672;p72"/>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3" name="Google Shape;1673;p72"/>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4" name="Google Shape;1674;p72"/>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5" name="Google Shape;1675;p72"/>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6" name="Google Shape;1676;p72"/>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7" name="Google Shape;1677;p72"/>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8" name="Google Shape;1678;p72"/>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9" name="Google Shape;1679;p72"/>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80"/>
        <p:cNvGrpSpPr/>
        <p:nvPr/>
      </p:nvGrpSpPr>
      <p:grpSpPr>
        <a:xfrm>
          <a:off x="0" y="0"/>
          <a:ext cx="0" cy="0"/>
          <a:chOff x="0" y="0"/>
          <a:chExt cx="0" cy="0"/>
        </a:xfrm>
      </p:grpSpPr>
      <p:sp>
        <p:nvSpPr>
          <p:cNvPr id="1681" name="Google Shape;1681;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82" name="Google Shape;1682;p73"/>
          <p:cNvSpPr txBox="1">
            <a:spLocks noGrp="1"/>
          </p:cNvSpPr>
          <p:nvPr>
            <p:ph type="subTitle" idx="1"/>
          </p:nvPr>
        </p:nvSpPr>
        <p:spPr>
          <a:xfrm>
            <a:off x="720000" y="1710172"/>
            <a:ext cx="2219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3" name="Google Shape;1683;p73"/>
          <p:cNvSpPr txBox="1">
            <a:spLocks noGrp="1"/>
          </p:cNvSpPr>
          <p:nvPr>
            <p:ph type="subTitle" idx="2"/>
          </p:nvPr>
        </p:nvSpPr>
        <p:spPr>
          <a:xfrm>
            <a:off x="3469588" y="1710150"/>
            <a:ext cx="2211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4" name="Google Shape;1684;p73"/>
          <p:cNvSpPr txBox="1">
            <a:spLocks noGrp="1"/>
          </p:cNvSpPr>
          <p:nvPr>
            <p:ph type="subTitle" idx="3"/>
          </p:nvPr>
        </p:nvSpPr>
        <p:spPr>
          <a:xfrm>
            <a:off x="720000" y="3498801"/>
            <a:ext cx="2219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5" name="Google Shape;1685;p73"/>
          <p:cNvSpPr txBox="1">
            <a:spLocks noGrp="1"/>
          </p:cNvSpPr>
          <p:nvPr>
            <p:ph type="subTitle" idx="4"/>
          </p:nvPr>
        </p:nvSpPr>
        <p:spPr>
          <a:xfrm>
            <a:off x="3467488" y="3498800"/>
            <a:ext cx="2211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6" name="Google Shape;1686;p73"/>
          <p:cNvSpPr txBox="1">
            <a:spLocks noGrp="1"/>
          </p:cNvSpPr>
          <p:nvPr>
            <p:ph type="subTitle" idx="5"/>
          </p:nvPr>
        </p:nvSpPr>
        <p:spPr>
          <a:xfrm>
            <a:off x="6211075" y="1710150"/>
            <a:ext cx="2215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7" name="Google Shape;1687;p73"/>
          <p:cNvSpPr txBox="1">
            <a:spLocks noGrp="1"/>
          </p:cNvSpPr>
          <p:nvPr>
            <p:ph type="subTitle" idx="6"/>
          </p:nvPr>
        </p:nvSpPr>
        <p:spPr>
          <a:xfrm>
            <a:off x="6211075" y="3498800"/>
            <a:ext cx="2215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8" name="Google Shape;1688;p73"/>
          <p:cNvSpPr txBox="1">
            <a:spLocks noGrp="1"/>
          </p:cNvSpPr>
          <p:nvPr>
            <p:ph type="subTitle" idx="7"/>
          </p:nvPr>
        </p:nvSpPr>
        <p:spPr>
          <a:xfrm>
            <a:off x="724374" y="1287300"/>
            <a:ext cx="22197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89" name="Google Shape;1689;p73"/>
          <p:cNvSpPr txBox="1">
            <a:spLocks noGrp="1"/>
          </p:cNvSpPr>
          <p:nvPr>
            <p:ph type="subTitle" idx="8"/>
          </p:nvPr>
        </p:nvSpPr>
        <p:spPr>
          <a:xfrm>
            <a:off x="3471677" y="1287300"/>
            <a:ext cx="22116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90" name="Google Shape;1690;p73"/>
          <p:cNvSpPr txBox="1">
            <a:spLocks noGrp="1"/>
          </p:cNvSpPr>
          <p:nvPr>
            <p:ph type="subTitle" idx="9"/>
          </p:nvPr>
        </p:nvSpPr>
        <p:spPr>
          <a:xfrm>
            <a:off x="6215104" y="1287300"/>
            <a:ext cx="22158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91" name="Google Shape;1691;p73"/>
          <p:cNvSpPr txBox="1">
            <a:spLocks noGrp="1"/>
          </p:cNvSpPr>
          <p:nvPr>
            <p:ph type="subTitle" idx="13"/>
          </p:nvPr>
        </p:nvSpPr>
        <p:spPr>
          <a:xfrm>
            <a:off x="724374" y="3072798"/>
            <a:ext cx="22197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92" name="Google Shape;1692;p73"/>
          <p:cNvSpPr txBox="1">
            <a:spLocks noGrp="1"/>
          </p:cNvSpPr>
          <p:nvPr>
            <p:ph type="subTitle" idx="14"/>
          </p:nvPr>
        </p:nvSpPr>
        <p:spPr>
          <a:xfrm>
            <a:off x="3471677" y="3072800"/>
            <a:ext cx="22116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93" name="Google Shape;1693;p73"/>
          <p:cNvSpPr txBox="1">
            <a:spLocks noGrp="1"/>
          </p:cNvSpPr>
          <p:nvPr>
            <p:ph type="subTitle" idx="15"/>
          </p:nvPr>
        </p:nvSpPr>
        <p:spPr>
          <a:xfrm>
            <a:off x="6215104" y="3072800"/>
            <a:ext cx="22158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94" name="Google Shape;1694;p73"/>
          <p:cNvSpPr/>
          <p:nvPr/>
        </p:nvSpPr>
        <p:spPr>
          <a:xfrm>
            <a:off x="0" y="611813"/>
            <a:ext cx="239100" cy="23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2"/>
        <p:cNvGrpSpPr/>
        <p:nvPr/>
      </p:nvGrpSpPr>
      <p:grpSpPr>
        <a:xfrm>
          <a:off x="0" y="0"/>
          <a:ext cx="0" cy="0"/>
          <a:chOff x="0" y="0"/>
          <a:chExt cx="0" cy="0"/>
        </a:xfrm>
      </p:grpSpPr>
      <p:sp>
        <p:nvSpPr>
          <p:cNvPr id="213" name="Google Shape;21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14" name="Google Shape;214;p8"/>
          <p:cNvGrpSpPr/>
          <p:nvPr/>
        </p:nvGrpSpPr>
        <p:grpSpPr>
          <a:xfrm>
            <a:off x="-1882" y="-41320"/>
            <a:ext cx="736682" cy="5184655"/>
            <a:chOff x="-1882" y="-41320"/>
            <a:chExt cx="736682" cy="5184655"/>
          </a:xfrm>
        </p:grpSpPr>
        <p:grpSp>
          <p:nvGrpSpPr>
            <p:cNvPr id="215" name="Google Shape;215;p8"/>
            <p:cNvGrpSpPr/>
            <p:nvPr/>
          </p:nvGrpSpPr>
          <p:grpSpPr>
            <a:xfrm>
              <a:off x="-1882" y="-41320"/>
              <a:ext cx="497595" cy="5184655"/>
              <a:chOff x="8646368" y="-41315"/>
              <a:chExt cx="497595" cy="5184655"/>
            </a:xfrm>
          </p:grpSpPr>
          <p:sp>
            <p:nvSpPr>
              <p:cNvPr id="216" name="Google Shape;216;p8"/>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 name="Google Shape;217;p8"/>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 name="Google Shape;218;p8"/>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 name="Google Shape;219;p8"/>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 name="Google Shape;220;p8"/>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 name="Google Shape;221;p8"/>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2" name="Google Shape;222;p8"/>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 name="Google Shape;223;p8"/>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 name="Google Shape;224;p8"/>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 name="Google Shape;225;p8"/>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6" name="Google Shape;226;p8"/>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7" name="Google Shape;227;p8"/>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8" name="Google Shape;228;p8"/>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 name="Google Shape;229;p8"/>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 name="Google Shape;230;p8"/>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 name="Google Shape;231;p8"/>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 name="Google Shape;232;p8"/>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3" name="Google Shape;233;p8"/>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 name="Google Shape;234;p8"/>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 name="Google Shape;235;p8"/>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 name="Google Shape;236;p8"/>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37" name="Google Shape;237;p8"/>
            <p:cNvSpPr/>
            <p:nvPr/>
          </p:nvSpPr>
          <p:spPr>
            <a:xfrm>
              <a:off x="495700"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95"/>
        <p:cNvGrpSpPr/>
        <p:nvPr/>
      </p:nvGrpSpPr>
      <p:grpSpPr>
        <a:xfrm>
          <a:off x="0" y="0"/>
          <a:ext cx="0" cy="0"/>
          <a:chOff x="0" y="0"/>
          <a:chExt cx="0" cy="0"/>
        </a:xfrm>
      </p:grpSpPr>
      <p:sp>
        <p:nvSpPr>
          <p:cNvPr id="1696" name="Google Shape;1696;p74"/>
          <p:cNvSpPr txBox="1">
            <a:spLocks noGrp="1"/>
          </p:cNvSpPr>
          <p:nvPr>
            <p:ph type="title"/>
          </p:nvPr>
        </p:nvSpPr>
        <p:spPr>
          <a:xfrm>
            <a:off x="2040123" y="1566488"/>
            <a:ext cx="27795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7" name="Google Shape;1697;p74"/>
          <p:cNvSpPr txBox="1">
            <a:spLocks noGrp="1"/>
          </p:cNvSpPr>
          <p:nvPr>
            <p:ph type="subTitle" idx="1"/>
          </p:nvPr>
        </p:nvSpPr>
        <p:spPr>
          <a:xfrm>
            <a:off x="2040100" y="2518299"/>
            <a:ext cx="2779500" cy="113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8" name="Google Shape;1698;p74"/>
          <p:cNvSpPr txBox="1"/>
          <p:nvPr/>
        </p:nvSpPr>
        <p:spPr>
          <a:xfrm>
            <a:off x="5262775" y="2547413"/>
            <a:ext cx="3168000" cy="769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lt1"/>
                </a:solidFill>
                <a:latin typeface="Inter"/>
                <a:ea typeface="Inter"/>
                <a:cs typeface="Inter"/>
                <a:sym typeface="Inter"/>
              </a:rPr>
              <a:t>CREDITS:</a:t>
            </a:r>
            <a:r>
              <a:rPr lang="en" sz="1000">
                <a:solidFill>
                  <a:schemeClr val="lt1"/>
                </a:solidFill>
                <a:latin typeface="Inter"/>
                <a:ea typeface="Inter"/>
                <a:cs typeface="Inter"/>
                <a:sym typeface="Inter"/>
              </a:rPr>
              <a:t> This presentation template was created by </a:t>
            </a:r>
            <a:r>
              <a:rPr lang="en" sz="1000" b="1" u="sng">
                <a:solidFill>
                  <a:schemeClr val="lt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000">
                <a:solidFill>
                  <a:schemeClr val="lt1"/>
                </a:solidFill>
                <a:latin typeface="Inter"/>
                <a:ea typeface="Inter"/>
                <a:cs typeface="Inter"/>
                <a:sym typeface="Inter"/>
              </a:rPr>
              <a:t>, and includes icons by </a:t>
            </a:r>
            <a:r>
              <a:rPr lang="en" sz="10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a:solidFill>
                  <a:schemeClr val="lt1"/>
                </a:solidFill>
                <a:latin typeface="Inter"/>
                <a:ea typeface="Inter"/>
                <a:cs typeface="Inter"/>
                <a:sym typeface="Inter"/>
              </a:rPr>
              <a:t>, and infographics &amp; images by </a:t>
            </a:r>
            <a:r>
              <a:rPr lang="en" sz="1000" b="1" u="sng">
                <a:solidFill>
                  <a:schemeClr val="lt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000" u="sng">
                <a:solidFill>
                  <a:schemeClr val="lt1"/>
                </a:solidFill>
                <a:latin typeface="Inter"/>
                <a:ea typeface="Inter"/>
                <a:cs typeface="Inter"/>
                <a:sym typeface="Inter"/>
              </a:rPr>
              <a:t> </a:t>
            </a:r>
            <a:endParaRPr sz="1000" b="1" u="sng">
              <a:solidFill>
                <a:schemeClr val="lt1"/>
              </a:solidFill>
              <a:latin typeface="Inter"/>
              <a:ea typeface="Inter"/>
              <a:cs typeface="Inter"/>
              <a:sym typeface="Inter"/>
            </a:endParaRPr>
          </a:p>
        </p:txBody>
      </p:sp>
      <p:grpSp>
        <p:nvGrpSpPr>
          <p:cNvPr id="1699" name="Google Shape;1699;p74"/>
          <p:cNvGrpSpPr/>
          <p:nvPr/>
        </p:nvGrpSpPr>
        <p:grpSpPr>
          <a:xfrm rot="5400000">
            <a:off x="-2203638" y="1827652"/>
            <a:ext cx="5184655" cy="1488195"/>
            <a:chOff x="1608912" y="2469865"/>
            <a:chExt cx="5184655" cy="1488195"/>
          </a:xfrm>
        </p:grpSpPr>
        <p:grpSp>
          <p:nvGrpSpPr>
            <p:cNvPr id="1700" name="Google Shape;1700;p74"/>
            <p:cNvGrpSpPr/>
            <p:nvPr/>
          </p:nvGrpSpPr>
          <p:grpSpPr>
            <a:xfrm rot="-5400000">
              <a:off x="3952443" y="1116935"/>
              <a:ext cx="497595" cy="5184655"/>
              <a:chOff x="8646368" y="-41315"/>
              <a:chExt cx="497595" cy="5184655"/>
            </a:xfrm>
          </p:grpSpPr>
          <p:sp>
            <p:nvSpPr>
              <p:cNvPr id="1701" name="Google Shape;1701;p74"/>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2" name="Google Shape;1702;p74"/>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3" name="Google Shape;1703;p74"/>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4" name="Google Shape;1704;p74"/>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5" name="Google Shape;1705;p74"/>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6" name="Google Shape;1706;p74"/>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7" name="Google Shape;1707;p74"/>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8" name="Google Shape;1708;p74"/>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9" name="Google Shape;1709;p74"/>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0" name="Google Shape;1710;p74"/>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1" name="Google Shape;1711;p74"/>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2" name="Google Shape;1712;p74"/>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3" name="Google Shape;1713;p74"/>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4" name="Google Shape;1714;p74"/>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5" name="Google Shape;1715;p74"/>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6" name="Google Shape;1716;p74"/>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7" name="Google Shape;1717;p74"/>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8" name="Google Shape;1718;p74"/>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9" name="Google Shape;1719;p74"/>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0" name="Google Shape;1720;p74"/>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1" name="Google Shape;1721;p74"/>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22" name="Google Shape;1722;p74"/>
            <p:cNvGrpSpPr/>
            <p:nvPr/>
          </p:nvGrpSpPr>
          <p:grpSpPr>
            <a:xfrm rot="-5400000">
              <a:off x="3952443" y="621635"/>
              <a:ext cx="497595" cy="5184655"/>
              <a:chOff x="8646368" y="-41315"/>
              <a:chExt cx="497595" cy="5184655"/>
            </a:xfrm>
          </p:grpSpPr>
          <p:sp>
            <p:nvSpPr>
              <p:cNvPr id="1723" name="Google Shape;1723;p74"/>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4" name="Google Shape;1724;p74"/>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5" name="Google Shape;1725;p74"/>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6" name="Google Shape;1726;p74"/>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7" name="Google Shape;1727;p74"/>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8" name="Google Shape;1728;p74"/>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9" name="Google Shape;1729;p74"/>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0" name="Google Shape;1730;p74"/>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1" name="Google Shape;1731;p74"/>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2" name="Google Shape;1732;p74"/>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3" name="Google Shape;1733;p74"/>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4" name="Google Shape;1734;p74"/>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5" name="Google Shape;1735;p74"/>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6" name="Google Shape;1736;p74"/>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7" name="Google Shape;1737;p74"/>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8" name="Google Shape;1738;p74"/>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9" name="Google Shape;1739;p74"/>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0" name="Google Shape;1740;p74"/>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1" name="Google Shape;1741;p74"/>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2" name="Google Shape;1742;p74"/>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3" name="Google Shape;1743;p74"/>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44" name="Google Shape;1744;p74"/>
            <p:cNvGrpSpPr/>
            <p:nvPr/>
          </p:nvGrpSpPr>
          <p:grpSpPr>
            <a:xfrm rot="-5400000">
              <a:off x="3952443" y="126335"/>
              <a:ext cx="497595" cy="5184655"/>
              <a:chOff x="8646368" y="-41315"/>
              <a:chExt cx="497595" cy="5184655"/>
            </a:xfrm>
          </p:grpSpPr>
          <p:sp>
            <p:nvSpPr>
              <p:cNvPr id="1745" name="Google Shape;1745;p74"/>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6" name="Google Shape;1746;p74"/>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7" name="Google Shape;1747;p74"/>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8" name="Google Shape;1748;p74"/>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9" name="Google Shape;1749;p74"/>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0" name="Google Shape;1750;p74"/>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1" name="Google Shape;1751;p74"/>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2" name="Google Shape;1752;p74"/>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3" name="Google Shape;1753;p74"/>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4" name="Google Shape;1754;p74"/>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5" name="Google Shape;1755;p74"/>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6" name="Google Shape;1756;p74"/>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7" name="Google Shape;1757;p74"/>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8" name="Google Shape;1758;p74"/>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9" name="Google Shape;1759;p74"/>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0" name="Google Shape;1760;p74"/>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1" name="Google Shape;1761;p74"/>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2" name="Google Shape;1762;p74"/>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3" name="Google Shape;1763;p74"/>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4" name="Google Shape;1764;p74"/>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5" name="Google Shape;1765;p74"/>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66"/>
        <p:cNvGrpSpPr/>
        <p:nvPr/>
      </p:nvGrpSpPr>
      <p:grpSpPr>
        <a:xfrm>
          <a:off x="0" y="0"/>
          <a:ext cx="0" cy="0"/>
          <a:chOff x="0" y="0"/>
          <a:chExt cx="0" cy="0"/>
        </a:xfrm>
      </p:grpSpPr>
      <p:grpSp>
        <p:nvGrpSpPr>
          <p:cNvPr id="1767" name="Google Shape;1767;p75"/>
          <p:cNvGrpSpPr/>
          <p:nvPr/>
        </p:nvGrpSpPr>
        <p:grpSpPr>
          <a:xfrm>
            <a:off x="-1882" y="-41320"/>
            <a:ext cx="736682" cy="5184655"/>
            <a:chOff x="-1882" y="-41320"/>
            <a:chExt cx="736682" cy="5184655"/>
          </a:xfrm>
        </p:grpSpPr>
        <p:grpSp>
          <p:nvGrpSpPr>
            <p:cNvPr id="1768" name="Google Shape;1768;p75"/>
            <p:cNvGrpSpPr/>
            <p:nvPr/>
          </p:nvGrpSpPr>
          <p:grpSpPr>
            <a:xfrm>
              <a:off x="-1882" y="-41320"/>
              <a:ext cx="497595" cy="5184655"/>
              <a:chOff x="8646368" y="-41315"/>
              <a:chExt cx="497595" cy="5184655"/>
            </a:xfrm>
          </p:grpSpPr>
          <p:sp>
            <p:nvSpPr>
              <p:cNvPr id="1769" name="Google Shape;1769;p75"/>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0" name="Google Shape;1770;p75"/>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1" name="Google Shape;1771;p75"/>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2" name="Google Shape;1772;p75"/>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3" name="Google Shape;1773;p75"/>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4" name="Google Shape;1774;p75"/>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5" name="Google Shape;1775;p75"/>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6" name="Google Shape;1776;p75"/>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7" name="Google Shape;1777;p75"/>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8" name="Google Shape;1778;p75"/>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9" name="Google Shape;1779;p75"/>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0" name="Google Shape;1780;p75"/>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1" name="Google Shape;1781;p75"/>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2" name="Google Shape;1782;p75"/>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3" name="Google Shape;1783;p75"/>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4" name="Google Shape;1784;p75"/>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5" name="Google Shape;1785;p75"/>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6" name="Google Shape;1786;p75"/>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7" name="Google Shape;1787;p75"/>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8" name="Google Shape;1788;p75"/>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9" name="Google Shape;1789;p75"/>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790" name="Google Shape;1790;p75"/>
            <p:cNvSpPr/>
            <p:nvPr/>
          </p:nvSpPr>
          <p:spPr>
            <a:xfrm>
              <a:off x="495700"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91"/>
        <p:cNvGrpSpPr/>
        <p:nvPr/>
      </p:nvGrpSpPr>
      <p:grpSpPr>
        <a:xfrm>
          <a:off x="0" y="0"/>
          <a:ext cx="0" cy="0"/>
          <a:chOff x="0" y="0"/>
          <a:chExt cx="0" cy="0"/>
        </a:xfrm>
      </p:grpSpPr>
      <p:grpSp>
        <p:nvGrpSpPr>
          <p:cNvPr id="1792" name="Google Shape;1792;p76"/>
          <p:cNvGrpSpPr/>
          <p:nvPr/>
        </p:nvGrpSpPr>
        <p:grpSpPr>
          <a:xfrm>
            <a:off x="-123" y="4713887"/>
            <a:ext cx="9144384" cy="429754"/>
            <a:chOff x="-121" y="4711511"/>
            <a:chExt cx="9192183" cy="432000"/>
          </a:xfrm>
        </p:grpSpPr>
        <p:sp>
          <p:nvSpPr>
            <p:cNvPr id="1793" name="Google Shape;1793;p76"/>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4" name="Google Shape;1794;p76"/>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5" name="Google Shape;1795;p76"/>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6" name="Google Shape;1796;p76"/>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7" name="Google Shape;1797;p76"/>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8" name="Google Shape;1798;p76"/>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9" name="Google Shape;1799;p76"/>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0" name="Google Shape;1800;p76"/>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1" name="Google Shape;1801;p76"/>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2" name="Google Shape;1802;p76"/>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3" name="Google Shape;1803;p76"/>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4" name="Google Shape;1804;p76"/>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5" name="Google Shape;1805;p76"/>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6" name="Google Shape;1806;p76"/>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7" name="Google Shape;1807;p76"/>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8" name="Google Shape;1808;p76"/>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9" name="Google Shape;1809;p76"/>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0" name="Google Shape;1810;p76"/>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1" name="Google Shape;1811;p76"/>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2" name="Google Shape;1812;p76"/>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3" name="Google Shape;1813;p76"/>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4" name="Google Shape;1814;p76"/>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5" name="Google Shape;1815;p76"/>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6" name="Google Shape;1816;p76"/>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7" name="Google Shape;1817;p76"/>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8" name="Google Shape;1818;p76"/>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9" name="Google Shape;1819;p76"/>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0" name="Google Shape;1820;p76"/>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1" name="Google Shape;1821;p76"/>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2" name="Google Shape;1822;p76"/>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3" name="Google Shape;1823;p76"/>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4" name="Google Shape;1824;p76"/>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5" name="Google Shape;1825;p76"/>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6" name="Google Shape;1826;p76"/>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7" name="Google Shape;1827;p76"/>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8" name="Google Shape;1828;p76"/>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9" name="Google Shape;1829;p76"/>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0" name="Google Shape;1830;p76"/>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1" name="Google Shape;1831;p76"/>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2" name="Google Shape;1832;p76"/>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3" name="Google Shape;1833;p76"/>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4" name="Google Shape;1834;p76"/>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5" name="Google Shape;1835;p76"/>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836"/>
        <p:cNvGrpSpPr/>
        <p:nvPr/>
      </p:nvGrpSpPr>
      <p:grpSpPr>
        <a:xfrm>
          <a:off x="0" y="0"/>
          <a:ext cx="0" cy="0"/>
          <a:chOff x="0" y="0"/>
          <a:chExt cx="0" cy="0"/>
        </a:xfrm>
      </p:grpSpPr>
      <p:sp>
        <p:nvSpPr>
          <p:cNvPr id="1837" name="Google Shape;1837;p77"/>
          <p:cNvSpPr/>
          <p:nvPr/>
        </p:nvSpPr>
        <p:spPr>
          <a:xfrm flipH="1">
            <a:off x="8904893" y="-2054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4_Custom Layout">
  <p:cSld name="4_Custom Layout">
    <p:spTree>
      <p:nvGrpSpPr>
        <p:cNvPr id="1" name="Shape 1838"/>
        <p:cNvGrpSpPr/>
        <p:nvPr/>
      </p:nvGrpSpPr>
      <p:grpSpPr>
        <a:xfrm>
          <a:off x="0" y="0"/>
          <a:ext cx="0" cy="0"/>
          <a:chOff x="0" y="0"/>
          <a:chExt cx="0" cy="0"/>
        </a:xfrm>
      </p:grpSpPr>
      <p:sp>
        <p:nvSpPr>
          <p:cNvPr id="1839" name="Google Shape;1839;p78"/>
          <p:cNvSpPr>
            <a:spLocks noGrp="1"/>
          </p:cNvSpPr>
          <p:nvPr>
            <p:ph type="pic" idx="2"/>
          </p:nvPr>
        </p:nvSpPr>
        <p:spPr>
          <a:xfrm>
            <a:off x="3779797" y="3295576"/>
            <a:ext cx="4907100" cy="1326600"/>
          </a:xfrm>
          <a:prstGeom prst="rect">
            <a:avLst/>
          </a:prstGeom>
          <a:noFill/>
          <a:ln>
            <a:noFill/>
          </a:ln>
        </p:spPr>
      </p:sp>
      <p:sp>
        <p:nvSpPr>
          <p:cNvPr id="1840" name="Google Shape;1840;p78"/>
          <p:cNvSpPr>
            <a:spLocks noGrp="1"/>
          </p:cNvSpPr>
          <p:nvPr>
            <p:ph type="pic" idx="3"/>
          </p:nvPr>
        </p:nvSpPr>
        <p:spPr>
          <a:xfrm>
            <a:off x="-1" y="1908500"/>
            <a:ext cx="3712500" cy="1326600"/>
          </a:xfrm>
          <a:prstGeom prst="rect">
            <a:avLst/>
          </a:prstGeom>
          <a:noFill/>
          <a:ln>
            <a:noFill/>
          </a:ln>
        </p:spPr>
      </p:sp>
      <p:sp>
        <p:nvSpPr>
          <p:cNvPr id="1841" name="Google Shape;1841;p78"/>
          <p:cNvSpPr>
            <a:spLocks noGrp="1"/>
          </p:cNvSpPr>
          <p:nvPr>
            <p:ph type="pic" idx="4"/>
          </p:nvPr>
        </p:nvSpPr>
        <p:spPr>
          <a:xfrm>
            <a:off x="6567366" y="1908500"/>
            <a:ext cx="2576700" cy="1326600"/>
          </a:xfrm>
          <a:prstGeom prst="rect">
            <a:avLst/>
          </a:prstGeom>
          <a:noFill/>
          <a:ln>
            <a:noFill/>
          </a:ln>
        </p:spPr>
      </p:sp>
      <p:sp>
        <p:nvSpPr>
          <p:cNvPr id="1842" name="Google Shape;1842;p78"/>
          <p:cNvSpPr>
            <a:spLocks noGrp="1"/>
          </p:cNvSpPr>
          <p:nvPr>
            <p:ph type="pic" idx="5"/>
          </p:nvPr>
        </p:nvSpPr>
        <p:spPr>
          <a:xfrm>
            <a:off x="2386013" y="521423"/>
            <a:ext cx="1326600" cy="1326600"/>
          </a:xfrm>
          <a:prstGeom prst="rect">
            <a:avLst/>
          </a:prstGeom>
          <a:noFill/>
          <a:ln>
            <a:noFill/>
          </a:ln>
        </p:spPr>
      </p:sp>
      <p:sp>
        <p:nvSpPr>
          <p:cNvPr id="1843" name="Google Shape;1843;p78"/>
          <p:cNvSpPr>
            <a:spLocks noGrp="1"/>
          </p:cNvSpPr>
          <p:nvPr>
            <p:ph type="pic" idx="6"/>
          </p:nvPr>
        </p:nvSpPr>
        <p:spPr>
          <a:xfrm>
            <a:off x="5173582" y="1908499"/>
            <a:ext cx="1326600" cy="1326600"/>
          </a:xfrm>
          <a:prstGeom prst="rect">
            <a:avLst/>
          </a:prstGeom>
          <a:noFill/>
          <a:ln>
            <a:noFill/>
          </a:ln>
        </p:spPr>
      </p:sp>
      <p:sp>
        <p:nvSpPr>
          <p:cNvPr id="1844" name="Google Shape;1844;p78"/>
          <p:cNvSpPr>
            <a:spLocks noGrp="1"/>
          </p:cNvSpPr>
          <p:nvPr>
            <p:ph type="pic" idx="7"/>
          </p:nvPr>
        </p:nvSpPr>
        <p:spPr>
          <a:xfrm>
            <a:off x="3779798" y="1908499"/>
            <a:ext cx="1326600" cy="1326600"/>
          </a:xfrm>
          <a:prstGeom prst="rect">
            <a:avLst/>
          </a:prstGeom>
          <a:noFill/>
          <a:ln>
            <a:noFill/>
          </a:ln>
        </p:spPr>
      </p:sp>
      <p:sp>
        <p:nvSpPr>
          <p:cNvPr id="1845" name="Google Shape;1845;p78"/>
          <p:cNvSpPr>
            <a:spLocks noGrp="1"/>
          </p:cNvSpPr>
          <p:nvPr>
            <p:ph type="pic" idx="8"/>
          </p:nvPr>
        </p:nvSpPr>
        <p:spPr>
          <a:xfrm>
            <a:off x="2386013" y="3295575"/>
            <a:ext cx="1326600" cy="13266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49"/>
        <p:cNvGrpSpPr/>
        <p:nvPr/>
      </p:nvGrpSpPr>
      <p:grpSpPr>
        <a:xfrm>
          <a:off x="0" y="0"/>
          <a:ext cx="0" cy="0"/>
          <a:chOff x="0" y="0"/>
          <a:chExt cx="0" cy="0"/>
        </a:xfrm>
      </p:grpSpPr>
      <p:sp>
        <p:nvSpPr>
          <p:cNvPr id="1850" name="Google Shape;1850;p80"/>
          <p:cNvSpPr txBox="1">
            <a:spLocks noGrp="1"/>
          </p:cNvSpPr>
          <p:nvPr>
            <p:ph type="ctrTitle"/>
          </p:nvPr>
        </p:nvSpPr>
        <p:spPr>
          <a:xfrm>
            <a:off x="1986825" y="1174713"/>
            <a:ext cx="6107100" cy="2138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57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851" name="Google Shape;1851;p80"/>
          <p:cNvSpPr txBox="1">
            <a:spLocks noGrp="1"/>
          </p:cNvSpPr>
          <p:nvPr>
            <p:ph type="subTitle" idx="1"/>
          </p:nvPr>
        </p:nvSpPr>
        <p:spPr>
          <a:xfrm>
            <a:off x="1986825" y="3451513"/>
            <a:ext cx="45288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52" name="Google Shape;1852;p80"/>
          <p:cNvGrpSpPr/>
          <p:nvPr/>
        </p:nvGrpSpPr>
        <p:grpSpPr>
          <a:xfrm>
            <a:off x="-1882" y="-41320"/>
            <a:ext cx="736682" cy="5184655"/>
            <a:chOff x="-1882" y="-41320"/>
            <a:chExt cx="736682" cy="5184655"/>
          </a:xfrm>
        </p:grpSpPr>
        <p:grpSp>
          <p:nvGrpSpPr>
            <p:cNvPr id="1853" name="Google Shape;1853;p80"/>
            <p:cNvGrpSpPr/>
            <p:nvPr/>
          </p:nvGrpSpPr>
          <p:grpSpPr>
            <a:xfrm>
              <a:off x="-1882" y="-41320"/>
              <a:ext cx="497595" cy="5184655"/>
              <a:chOff x="8646368" y="-41315"/>
              <a:chExt cx="497595" cy="5184655"/>
            </a:xfrm>
          </p:grpSpPr>
          <p:sp>
            <p:nvSpPr>
              <p:cNvPr id="1854" name="Google Shape;1854;p80"/>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5" name="Google Shape;1855;p80"/>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6" name="Google Shape;1856;p80"/>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7" name="Google Shape;1857;p80"/>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8" name="Google Shape;1858;p80"/>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9" name="Google Shape;1859;p80"/>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0" name="Google Shape;1860;p80"/>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1" name="Google Shape;1861;p80"/>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2" name="Google Shape;1862;p80"/>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3" name="Google Shape;1863;p80"/>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4" name="Google Shape;1864;p80"/>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5" name="Google Shape;1865;p80"/>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6" name="Google Shape;1866;p80"/>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7" name="Google Shape;1867;p80"/>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8" name="Google Shape;1868;p80"/>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9" name="Google Shape;1869;p80"/>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0" name="Google Shape;1870;p80"/>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1" name="Google Shape;1871;p80"/>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2" name="Google Shape;1872;p80"/>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3" name="Google Shape;1873;p80"/>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4" name="Google Shape;1874;p80"/>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75" name="Google Shape;1875;p80"/>
            <p:cNvSpPr/>
            <p:nvPr/>
          </p:nvSpPr>
          <p:spPr>
            <a:xfrm>
              <a:off x="495700"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76"/>
        <p:cNvGrpSpPr/>
        <p:nvPr/>
      </p:nvGrpSpPr>
      <p:grpSpPr>
        <a:xfrm>
          <a:off x="0" y="0"/>
          <a:ext cx="0" cy="0"/>
          <a:chOff x="0" y="0"/>
          <a:chExt cx="0" cy="0"/>
        </a:xfrm>
      </p:grpSpPr>
      <p:sp>
        <p:nvSpPr>
          <p:cNvPr id="1877" name="Google Shape;1877;p81"/>
          <p:cNvSpPr txBox="1">
            <a:spLocks noGrp="1"/>
          </p:cNvSpPr>
          <p:nvPr>
            <p:ph type="title"/>
          </p:nvPr>
        </p:nvSpPr>
        <p:spPr>
          <a:xfrm>
            <a:off x="4872600" y="2353188"/>
            <a:ext cx="2704200" cy="148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78" name="Google Shape;1878;p81"/>
          <p:cNvSpPr txBox="1">
            <a:spLocks noGrp="1"/>
          </p:cNvSpPr>
          <p:nvPr>
            <p:ph type="title" idx="2" hasCustomPrompt="1"/>
          </p:nvPr>
        </p:nvSpPr>
        <p:spPr>
          <a:xfrm>
            <a:off x="4872588" y="1307400"/>
            <a:ext cx="1108800" cy="924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79" name="Google Shape;1879;p81"/>
          <p:cNvSpPr>
            <a:spLocks noGrp="1"/>
          </p:cNvSpPr>
          <p:nvPr>
            <p:ph type="pic" idx="3"/>
          </p:nvPr>
        </p:nvSpPr>
        <p:spPr>
          <a:xfrm>
            <a:off x="713225" y="1307412"/>
            <a:ext cx="3317700" cy="2375700"/>
          </a:xfrm>
          <a:prstGeom prst="rect">
            <a:avLst/>
          </a:prstGeom>
          <a:noFill/>
          <a:ln>
            <a:noFill/>
          </a:ln>
        </p:spPr>
      </p:sp>
      <p:grpSp>
        <p:nvGrpSpPr>
          <p:cNvPr id="1880" name="Google Shape;1880;p81"/>
          <p:cNvGrpSpPr/>
          <p:nvPr/>
        </p:nvGrpSpPr>
        <p:grpSpPr>
          <a:xfrm>
            <a:off x="8418618" y="-41320"/>
            <a:ext cx="736682" cy="5184655"/>
            <a:chOff x="8418618" y="-41320"/>
            <a:chExt cx="736682" cy="5184655"/>
          </a:xfrm>
        </p:grpSpPr>
        <p:grpSp>
          <p:nvGrpSpPr>
            <p:cNvPr id="1881" name="Google Shape;1881;p81"/>
            <p:cNvGrpSpPr/>
            <p:nvPr/>
          </p:nvGrpSpPr>
          <p:grpSpPr>
            <a:xfrm flipH="1">
              <a:off x="8657705" y="-41320"/>
              <a:ext cx="497595" cy="5184655"/>
              <a:chOff x="8646368" y="-41315"/>
              <a:chExt cx="497595" cy="5184655"/>
            </a:xfrm>
          </p:grpSpPr>
          <p:sp>
            <p:nvSpPr>
              <p:cNvPr id="1882" name="Google Shape;1882;p81"/>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83" name="Google Shape;1883;p81"/>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84" name="Google Shape;1884;p81"/>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85" name="Google Shape;1885;p81"/>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86" name="Google Shape;1886;p81"/>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87" name="Google Shape;1887;p81"/>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88" name="Google Shape;1888;p81"/>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89" name="Google Shape;1889;p81"/>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0" name="Google Shape;1890;p81"/>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1" name="Google Shape;1891;p81"/>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2" name="Google Shape;1892;p81"/>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3" name="Google Shape;1893;p81"/>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4" name="Google Shape;1894;p81"/>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5" name="Google Shape;1895;p81"/>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6" name="Google Shape;1896;p81"/>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7" name="Google Shape;1897;p81"/>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8" name="Google Shape;1898;p81"/>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9" name="Google Shape;1899;p81"/>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00" name="Google Shape;1900;p81"/>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01" name="Google Shape;1901;p81"/>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02" name="Google Shape;1902;p81"/>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903" name="Google Shape;1903;p81"/>
            <p:cNvSpPr/>
            <p:nvPr/>
          </p:nvSpPr>
          <p:spPr>
            <a:xfrm flipH="1">
              <a:off x="8418618"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04"/>
        <p:cNvGrpSpPr/>
        <p:nvPr/>
      </p:nvGrpSpPr>
      <p:grpSpPr>
        <a:xfrm>
          <a:off x="0" y="0"/>
          <a:ext cx="0" cy="0"/>
          <a:chOff x="0" y="0"/>
          <a:chExt cx="0" cy="0"/>
        </a:xfrm>
      </p:grpSpPr>
      <p:sp>
        <p:nvSpPr>
          <p:cNvPr id="1905" name="Google Shape;1905;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6" name="Google Shape;1906;p82"/>
          <p:cNvSpPr txBox="1">
            <a:spLocks noGrp="1"/>
          </p:cNvSpPr>
          <p:nvPr>
            <p:ph type="body" idx="1"/>
          </p:nvPr>
        </p:nvSpPr>
        <p:spPr>
          <a:xfrm>
            <a:off x="720000" y="1215751"/>
            <a:ext cx="7704000" cy="452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907" name="Google Shape;1907;p82"/>
          <p:cNvGrpSpPr/>
          <p:nvPr/>
        </p:nvGrpSpPr>
        <p:grpSpPr>
          <a:xfrm flipH="1">
            <a:off x="8657705" y="-41320"/>
            <a:ext cx="497595" cy="5184655"/>
            <a:chOff x="8646368" y="-41315"/>
            <a:chExt cx="497595" cy="5184655"/>
          </a:xfrm>
        </p:grpSpPr>
        <p:sp>
          <p:nvSpPr>
            <p:cNvPr id="1908" name="Google Shape;1908;p82"/>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09" name="Google Shape;1909;p82"/>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0" name="Google Shape;1910;p82"/>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1" name="Google Shape;1911;p82"/>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2" name="Google Shape;1912;p82"/>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3" name="Google Shape;1913;p82"/>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4" name="Google Shape;1914;p82"/>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5" name="Google Shape;1915;p82"/>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6" name="Google Shape;1916;p82"/>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7" name="Google Shape;1917;p82"/>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8" name="Google Shape;1918;p82"/>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9" name="Google Shape;1919;p82"/>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0" name="Google Shape;1920;p82"/>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1" name="Google Shape;1921;p82"/>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2" name="Google Shape;1922;p82"/>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3" name="Google Shape;1923;p82"/>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4" name="Google Shape;1924;p82"/>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5" name="Google Shape;1925;p82"/>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6" name="Google Shape;1926;p82"/>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7" name="Google Shape;1927;p82"/>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28" name="Google Shape;1928;p82"/>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29"/>
        <p:cNvGrpSpPr/>
        <p:nvPr/>
      </p:nvGrpSpPr>
      <p:grpSpPr>
        <a:xfrm>
          <a:off x="0" y="0"/>
          <a:ext cx="0" cy="0"/>
          <a:chOff x="0" y="0"/>
          <a:chExt cx="0" cy="0"/>
        </a:xfrm>
      </p:grpSpPr>
      <p:sp>
        <p:nvSpPr>
          <p:cNvPr id="1930" name="Google Shape;1930;p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1" name="Google Shape;1931;p83"/>
          <p:cNvSpPr txBox="1">
            <a:spLocks noGrp="1"/>
          </p:cNvSpPr>
          <p:nvPr>
            <p:ph type="subTitle" idx="1"/>
          </p:nvPr>
        </p:nvSpPr>
        <p:spPr>
          <a:xfrm>
            <a:off x="5056151" y="2421754"/>
            <a:ext cx="27690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2" name="Google Shape;1932;p83"/>
          <p:cNvSpPr txBox="1">
            <a:spLocks noGrp="1"/>
          </p:cNvSpPr>
          <p:nvPr>
            <p:ph type="subTitle" idx="2"/>
          </p:nvPr>
        </p:nvSpPr>
        <p:spPr>
          <a:xfrm>
            <a:off x="1318850" y="2421754"/>
            <a:ext cx="27690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3" name="Google Shape;1933;p83"/>
          <p:cNvSpPr txBox="1">
            <a:spLocks noGrp="1"/>
          </p:cNvSpPr>
          <p:nvPr>
            <p:ph type="subTitle" idx="3"/>
          </p:nvPr>
        </p:nvSpPr>
        <p:spPr>
          <a:xfrm>
            <a:off x="1318850" y="1771900"/>
            <a:ext cx="2769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34" name="Google Shape;1934;p83"/>
          <p:cNvSpPr txBox="1">
            <a:spLocks noGrp="1"/>
          </p:cNvSpPr>
          <p:nvPr>
            <p:ph type="subTitle" idx="4"/>
          </p:nvPr>
        </p:nvSpPr>
        <p:spPr>
          <a:xfrm>
            <a:off x="5056153" y="1771900"/>
            <a:ext cx="2769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935" name="Google Shape;1935;p83"/>
          <p:cNvGrpSpPr/>
          <p:nvPr/>
        </p:nvGrpSpPr>
        <p:grpSpPr>
          <a:xfrm>
            <a:off x="-123" y="611813"/>
            <a:ext cx="9144384" cy="4531828"/>
            <a:chOff x="-123" y="611813"/>
            <a:chExt cx="9144384" cy="4531828"/>
          </a:xfrm>
        </p:grpSpPr>
        <p:grpSp>
          <p:nvGrpSpPr>
            <p:cNvPr id="1936" name="Google Shape;1936;p83"/>
            <p:cNvGrpSpPr/>
            <p:nvPr/>
          </p:nvGrpSpPr>
          <p:grpSpPr>
            <a:xfrm>
              <a:off x="-123" y="4713887"/>
              <a:ext cx="9144384" cy="429754"/>
              <a:chOff x="-121" y="4711511"/>
              <a:chExt cx="9192183" cy="432000"/>
            </a:xfrm>
          </p:grpSpPr>
          <p:sp>
            <p:nvSpPr>
              <p:cNvPr id="1937" name="Google Shape;1937;p83"/>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38" name="Google Shape;1938;p83"/>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39" name="Google Shape;1939;p83"/>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0" name="Google Shape;1940;p83"/>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1" name="Google Shape;1941;p83"/>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2" name="Google Shape;1942;p83"/>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3" name="Google Shape;1943;p83"/>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4" name="Google Shape;1944;p83"/>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5" name="Google Shape;1945;p83"/>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6" name="Google Shape;1946;p83"/>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7" name="Google Shape;1947;p83"/>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8" name="Google Shape;1948;p83"/>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49" name="Google Shape;1949;p83"/>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0" name="Google Shape;1950;p83"/>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1" name="Google Shape;1951;p83"/>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2" name="Google Shape;1952;p83"/>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3" name="Google Shape;1953;p83"/>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4" name="Google Shape;1954;p83"/>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5" name="Google Shape;1955;p83"/>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6" name="Google Shape;1956;p83"/>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7" name="Google Shape;1957;p83"/>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8" name="Google Shape;1958;p83"/>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59" name="Google Shape;1959;p83"/>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0" name="Google Shape;1960;p83"/>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1" name="Google Shape;1961;p83"/>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2" name="Google Shape;1962;p83"/>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3" name="Google Shape;1963;p83"/>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4" name="Google Shape;1964;p83"/>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5" name="Google Shape;1965;p83"/>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6" name="Google Shape;1966;p83"/>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7" name="Google Shape;1967;p83"/>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8" name="Google Shape;1968;p83"/>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69" name="Google Shape;1969;p83"/>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0" name="Google Shape;1970;p83"/>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1" name="Google Shape;1971;p83"/>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2" name="Google Shape;1972;p83"/>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3" name="Google Shape;1973;p83"/>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4" name="Google Shape;1974;p83"/>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5" name="Google Shape;1975;p83"/>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6" name="Google Shape;1976;p83"/>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7" name="Google Shape;1977;p83"/>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8" name="Google Shape;1978;p83"/>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9" name="Google Shape;1979;p83"/>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980" name="Google Shape;1980;p83"/>
            <p:cNvSpPr/>
            <p:nvPr/>
          </p:nvSpPr>
          <p:spPr>
            <a:xfrm>
              <a:off x="0" y="611813"/>
              <a:ext cx="239100" cy="23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81"/>
        <p:cNvGrpSpPr/>
        <p:nvPr/>
      </p:nvGrpSpPr>
      <p:grpSpPr>
        <a:xfrm>
          <a:off x="0" y="0"/>
          <a:ext cx="0" cy="0"/>
          <a:chOff x="0" y="0"/>
          <a:chExt cx="0" cy="0"/>
        </a:xfrm>
      </p:grpSpPr>
      <p:sp>
        <p:nvSpPr>
          <p:cNvPr id="1982" name="Google Shape;1982;p8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83" name="Google Shape;1983;p84"/>
          <p:cNvGrpSpPr/>
          <p:nvPr/>
        </p:nvGrpSpPr>
        <p:grpSpPr>
          <a:xfrm>
            <a:off x="-123" y="4713887"/>
            <a:ext cx="9144384" cy="429754"/>
            <a:chOff x="-121" y="4711511"/>
            <a:chExt cx="9192183" cy="432000"/>
          </a:xfrm>
        </p:grpSpPr>
        <p:sp>
          <p:nvSpPr>
            <p:cNvPr id="1984" name="Google Shape;1984;p84"/>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5" name="Google Shape;1985;p84"/>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6" name="Google Shape;1986;p84"/>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7" name="Google Shape;1987;p84"/>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8" name="Google Shape;1988;p84"/>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89" name="Google Shape;1989;p84"/>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0" name="Google Shape;1990;p84"/>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1" name="Google Shape;1991;p84"/>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2" name="Google Shape;1992;p84"/>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3" name="Google Shape;1993;p84"/>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4" name="Google Shape;1994;p84"/>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5" name="Google Shape;1995;p84"/>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6" name="Google Shape;1996;p84"/>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7" name="Google Shape;1997;p84"/>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8" name="Google Shape;1998;p84"/>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99" name="Google Shape;1999;p84"/>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0" name="Google Shape;2000;p84"/>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1" name="Google Shape;2001;p84"/>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2" name="Google Shape;2002;p84"/>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3" name="Google Shape;2003;p84"/>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4" name="Google Shape;2004;p84"/>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5" name="Google Shape;2005;p84"/>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6" name="Google Shape;2006;p84"/>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7" name="Google Shape;2007;p84"/>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8" name="Google Shape;2008;p84"/>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09" name="Google Shape;2009;p84"/>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0" name="Google Shape;2010;p84"/>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1" name="Google Shape;2011;p84"/>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2" name="Google Shape;2012;p84"/>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3" name="Google Shape;2013;p84"/>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4" name="Google Shape;2014;p84"/>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5" name="Google Shape;2015;p84"/>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6" name="Google Shape;2016;p84"/>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7" name="Google Shape;2017;p84"/>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8" name="Google Shape;2018;p84"/>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19" name="Google Shape;2019;p84"/>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20" name="Google Shape;2020;p84"/>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21" name="Google Shape;2021;p84"/>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22" name="Google Shape;2022;p84"/>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23" name="Google Shape;2023;p84"/>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24" name="Google Shape;2024;p84"/>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25" name="Google Shape;2025;p84"/>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26" name="Google Shape;2026;p84"/>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8"/>
        <p:cNvGrpSpPr/>
        <p:nvPr/>
      </p:nvGrpSpPr>
      <p:grpSpPr>
        <a:xfrm>
          <a:off x="0" y="0"/>
          <a:ext cx="0" cy="0"/>
          <a:chOff x="0" y="0"/>
          <a:chExt cx="0" cy="0"/>
        </a:xfrm>
      </p:grpSpPr>
      <p:grpSp>
        <p:nvGrpSpPr>
          <p:cNvPr id="239" name="Google Shape;239;p9"/>
          <p:cNvGrpSpPr/>
          <p:nvPr/>
        </p:nvGrpSpPr>
        <p:grpSpPr>
          <a:xfrm>
            <a:off x="-123" y="-16138"/>
            <a:ext cx="9144384" cy="5159779"/>
            <a:chOff x="-123" y="-16138"/>
            <a:chExt cx="9144384" cy="5159779"/>
          </a:xfrm>
        </p:grpSpPr>
        <p:grpSp>
          <p:nvGrpSpPr>
            <p:cNvPr id="240" name="Google Shape;240;p9"/>
            <p:cNvGrpSpPr/>
            <p:nvPr/>
          </p:nvGrpSpPr>
          <p:grpSpPr>
            <a:xfrm>
              <a:off x="-123" y="4713887"/>
              <a:ext cx="9144384" cy="429754"/>
              <a:chOff x="-121" y="4711511"/>
              <a:chExt cx="9192183" cy="432000"/>
            </a:xfrm>
          </p:grpSpPr>
          <p:sp>
            <p:nvSpPr>
              <p:cNvPr id="241" name="Google Shape;241;p9"/>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 name="Google Shape;242;p9"/>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3" name="Google Shape;243;p9"/>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4" name="Google Shape;244;p9"/>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 name="Google Shape;245;p9"/>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 name="Google Shape;246;p9"/>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 name="Google Shape;247;p9"/>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 name="Google Shape;248;p9"/>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9" name="Google Shape;249;p9"/>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0" name="Google Shape;250;p9"/>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 name="Google Shape;251;p9"/>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2" name="Google Shape;252;p9"/>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3" name="Google Shape;253;p9"/>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4" name="Google Shape;254;p9"/>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 name="Google Shape;255;p9"/>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6" name="Google Shape;256;p9"/>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 name="Google Shape;257;p9"/>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8" name="Google Shape;258;p9"/>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 name="Google Shape;259;p9"/>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 name="Google Shape;260;p9"/>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1" name="Google Shape;261;p9"/>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 name="Google Shape;262;p9"/>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3" name="Google Shape;263;p9"/>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 name="Google Shape;264;p9"/>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 name="Google Shape;265;p9"/>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 name="Google Shape;266;p9"/>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 name="Google Shape;267;p9"/>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8" name="Google Shape;268;p9"/>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9" name="Google Shape;269;p9"/>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0" name="Google Shape;270;p9"/>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1" name="Google Shape;271;p9"/>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2" name="Google Shape;272;p9"/>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3" name="Google Shape;273;p9"/>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4" name="Google Shape;274;p9"/>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5" name="Google Shape;275;p9"/>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6" name="Google Shape;276;p9"/>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7" name="Google Shape;277;p9"/>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8" name="Google Shape;278;p9"/>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9" name="Google Shape;279;p9"/>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0" name="Google Shape;280;p9"/>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1" name="Google Shape;281;p9"/>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2" name="Google Shape;282;p9"/>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3" name="Google Shape;283;p9"/>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84" name="Google Shape;284;p9"/>
            <p:cNvGrpSpPr/>
            <p:nvPr/>
          </p:nvGrpSpPr>
          <p:grpSpPr>
            <a:xfrm>
              <a:off x="-123" y="-16138"/>
              <a:ext cx="9144384" cy="429754"/>
              <a:chOff x="-121" y="4711511"/>
              <a:chExt cx="9192183" cy="432000"/>
            </a:xfrm>
          </p:grpSpPr>
          <p:sp>
            <p:nvSpPr>
              <p:cNvPr id="285" name="Google Shape;285;p9"/>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 name="Google Shape;286;p9"/>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7" name="Google Shape;287;p9"/>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8" name="Google Shape;288;p9"/>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9" name="Google Shape;289;p9"/>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0" name="Google Shape;290;p9"/>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1" name="Google Shape;291;p9"/>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2" name="Google Shape;292;p9"/>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3" name="Google Shape;293;p9"/>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4" name="Google Shape;294;p9"/>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5" name="Google Shape;295;p9"/>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6" name="Google Shape;296;p9"/>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7" name="Google Shape;297;p9"/>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 name="Google Shape;298;p9"/>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9" name="Google Shape;299;p9"/>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0" name="Google Shape;300;p9"/>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1" name="Google Shape;301;p9"/>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2" name="Google Shape;302;p9"/>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3" name="Google Shape;303;p9"/>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4" name="Google Shape;304;p9"/>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5" name="Google Shape;305;p9"/>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6" name="Google Shape;306;p9"/>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7" name="Google Shape;307;p9"/>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8" name="Google Shape;308;p9"/>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9" name="Google Shape;309;p9"/>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0" name="Google Shape;310;p9"/>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1" name="Google Shape;311;p9"/>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2" name="Google Shape;312;p9"/>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3" name="Google Shape;313;p9"/>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4" name="Google Shape;314;p9"/>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5" name="Google Shape;315;p9"/>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6" name="Google Shape;316;p9"/>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7" name="Google Shape;317;p9"/>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8" name="Google Shape;318;p9"/>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 name="Google Shape;319;p9"/>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0" name="Google Shape;320;p9"/>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1" name="Google Shape;321;p9"/>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2" name="Google Shape;322;p9"/>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3" name="Google Shape;323;p9"/>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4" name="Google Shape;324;p9"/>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5" name="Google Shape;325;p9"/>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6" name="Google Shape;326;p9"/>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7" name="Google Shape;327;p9"/>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
        <p:nvSpPr>
          <p:cNvPr id="328" name="Google Shape;32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29" name="Google Shape;32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27"/>
        <p:cNvGrpSpPr/>
        <p:nvPr/>
      </p:nvGrpSpPr>
      <p:grpSpPr>
        <a:xfrm>
          <a:off x="0" y="0"/>
          <a:ext cx="0" cy="0"/>
          <a:chOff x="0" y="0"/>
          <a:chExt cx="0" cy="0"/>
        </a:xfrm>
      </p:grpSpPr>
      <p:sp>
        <p:nvSpPr>
          <p:cNvPr id="2028" name="Google Shape;2028;p85"/>
          <p:cNvSpPr txBox="1">
            <a:spLocks noGrp="1"/>
          </p:cNvSpPr>
          <p:nvPr>
            <p:ph type="subTitle" idx="1"/>
          </p:nvPr>
        </p:nvSpPr>
        <p:spPr>
          <a:xfrm>
            <a:off x="922775" y="1967700"/>
            <a:ext cx="3596700" cy="2132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029" name="Google Shape;2029;p85"/>
          <p:cNvSpPr txBox="1">
            <a:spLocks noGrp="1"/>
          </p:cNvSpPr>
          <p:nvPr>
            <p:ph type="title"/>
          </p:nvPr>
        </p:nvSpPr>
        <p:spPr>
          <a:xfrm>
            <a:off x="922775" y="1212325"/>
            <a:ext cx="359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0" name="Google Shape;2030;p85"/>
          <p:cNvSpPr>
            <a:spLocks noGrp="1"/>
          </p:cNvSpPr>
          <p:nvPr>
            <p:ph type="pic" idx="2"/>
          </p:nvPr>
        </p:nvSpPr>
        <p:spPr>
          <a:xfrm>
            <a:off x="5049500" y="539500"/>
            <a:ext cx="3171600" cy="4064400"/>
          </a:xfrm>
          <a:prstGeom prst="rect">
            <a:avLst/>
          </a:prstGeom>
          <a:noFill/>
          <a:ln>
            <a:noFill/>
          </a:ln>
        </p:spPr>
      </p:sp>
      <p:grpSp>
        <p:nvGrpSpPr>
          <p:cNvPr id="2031" name="Google Shape;2031;p85"/>
          <p:cNvGrpSpPr/>
          <p:nvPr/>
        </p:nvGrpSpPr>
        <p:grpSpPr>
          <a:xfrm>
            <a:off x="-1882" y="-41320"/>
            <a:ext cx="497595" cy="5184655"/>
            <a:chOff x="8646368" y="-41315"/>
            <a:chExt cx="497595" cy="5184655"/>
          </a:xfrm>
        </p:grpSpPr>
        <p:sp>
          <p:nvSpPr>
            <p:cNvPr id="2032" name="Google Shape;2032;p85"/>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33" name="Google Shape;2033;p85"/>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34" name="Google Shape;2034;p85"/>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35" name="Google Shape;2035;p85"/>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36" name="Google Shape;2036;p85"/>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37" name="Google Shape;2037;p85"/>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38" name="Google Shape;2038;p85"/>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39" name="Google Shape;2039;p85"/>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0" name="Google Shape;2040;p85"/>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1" name="Google Shape;2041;p85"/>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2" name="Google Shape;2042;p85"/>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3" name="Google Shape;2043;p85"/>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4" name="Google Shape;2044;p85"/>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5" name="Google Shape;2045;p85"/>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6" name="Google Shape;2046;p85"/>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7" name="Google Shape;2047;p85"/>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8" name="Google Shape;2048;p85"/>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49" name="Google Shape;2049;p85"/>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50" name="Google Shape;2050;p85"/>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51" name="Google Shape;2051;p85"/>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52" name="Google Shape;2052;p85"/>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53"/>
        <p:cNvGrpSpPr/>
        <p:nvPr/>
      </p:nvGrpSpPr>
      <p:grpSpPr>
        <a:xfrm>
          <a:off x="0" y="0"/>
          <a:ext cx="0" cy="0"/>
          <a:chOff x="0" y="0"/>
          <a:chExt cx="0" cy="0"/>
        </a:xfrm>
      </p:grpSpPr>
      <p:sp>
        <p:nvSpPr>
          <p:cNvPr id="2054" name="Google Shape;2054;p86"/>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60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2055" name="Google Shape;2055;p86"/>
          <p:cNvGrpSpPr/>
          <p:nvPr/>
        </p:nvGrpSpPr>
        <p:grpSpPr>
          <a:xfrm>
            <a:off x="-1882" y="-41320"/>
            <a:ext cx="736682" cy="5184655"/>
            <a:chOff x="-1882" y="-41320"/>
            <a:chExt cx="736682" cy="5184655"/>
          </a:xfrm>
        </p:grpSpPr>
        <p:grpSp>
          <p:nvGrpSpPr>
            <p:cNvPr id="2056" name="Google Shape;2056;p86"/>
            <p:cNvGrpSpPr/>
            <p:nvPr/>
          </p:nvGrpSpPr>
          <p:grpSpPr>
            <a:xfrm>
              <a:off x="-1882" y="-41320"/>
              <a:ext cx="497595" cy="5184655"/>
              <a:chOff x="8646368" y="-41315"/>
              <a:chExt cx="497595" cy="5184655"/>
            </a:xfrm>
          </p:grpSpPr>
          <p:sp>
            <p:nvSpPr>
              <p:cNvPr id="2057" name="Google Shape;2057;p86"/>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58" name="Google Shape;2058;p86"/>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59" name="Google Shape;2059;p86"/>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0" name="Google Shape;2060;p86"/>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1" name="Google Shape;2061;p86"/>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2" name="Google Shape;2062;p86"/>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3" name="Google Shape;2063;p86"/>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4" name="Google Shape;2064;p86"/>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5" name="Google Shape;2065;p86"/>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6" name="Google Shape;2066;p86"/>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7" name="Google Shape;2067;p86"/>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8" name="Google Shape;2068;p86"/>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69" name="Google Shape;2069;p86"/>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0" name="Google Shape;2070;p86"/>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1" name="Google Shape;2071;p86"/>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2" name="Google Shape;2072;p86"/>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3" name="Google Shape;2073;p86"/>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4" name="Google Shape;2074;p86"/>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5" name="Google Shape;2075;p86"/>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6" name="Google Shape;2076;p86"/>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77" name="Google Shape;2077;p86"/>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078" name="Google Shape;2078;p86"/>
            <p:cNvSpPr/>
            <p:nvPr/>
          </p:nvSpPr>
          <p:spPr>
            <a:xfrm>
              <a:off x="495700"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9"/>
        <p:cNvGrpSpPr/>
        <p:nvPr/>
      </p:nvGrpSpPr>
      <p:grpSpPr>
        <a:xfrm>
          <a:off x="0" y="0"/>
          <a:ext cx="0" cy="0"/>
          <a:chOff x="0" y="0"/>
          <a:chExt cx="0" cy="0"/>
        </a:xfrm>
      </p:grpSpPr>
      <p:grpSp>
        <p:nvGrpSpPr>
          <p:cNvPr id="2080" name="Google Shape;2080;p87"/>
          <p:cNvGrpSpPr/>
          <p:nvPr/>
        </p:nvGrpSpPr>
        <p:grpSpPr>
          <a:xfrm>
            <a:off x="-123" y="-16138"/>
            <a:ext cx="9144384" cy="5159779"/>
            <a:chOff x="-123" y="-16138"/>
            <a:chExt cx="9144384" cy="5159779"/>
          </a:xfrm>
        </p:grpSpPr>
        <p:grpSp>
          <p:nvGrpSpPr>
            <p:cNvPr id="2081" name="Google Shape;2081;p87"/>
            <p:cNvGrpSpPr/>
            <p:nvPr/>
          </p:nvGrpSpPr>
          <p:grpSpPr>
            <a:xfrm>
              <a:off x="-123" y="4713887"/>
              <a:ext cx="9144384" cy="429754"/>
              <a:chOff x="-121" y="4711511"/>
              <a:chExt cx="9192183" cy="432000"/>
            </a:xfrm>
          </p:grpSpPr>
          <p:sp>
            <p:nvSpPr>
              <p:cNvPr id="2082" name="Google Shape;2082;p87"/>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83" name="Google Shape;2083;p87"/>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84" name="Google Shape;2084;p87"/>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85" name="Google Shape;2085;p87"/>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86" name="Google Shape;2086;p87"/>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87" name="Google Shape;2087;p87"/>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88" name="Google Shape;2088;p87"/>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89" name="Google Shape;2089;p87"/>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0" name="Google Shape;2090;p87"/>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1" name="Google Shape;2091;p87"/>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2" name="Google Shape;2092;p87"/>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3" name="Google Shape;2093;p87"/>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4" name="Google Shape;2094;p87"/>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5" name="Google Shape;2095;p87"/>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6" name="Google Shape;2096;p87"/>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7" name="Google Shape;2097;p87"/>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8" name="Google Shape;2098;p87"/>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99" name="Google Shape;2099;p87"/>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0" name="Google Shape;2100;p87"/>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1" name="Google Shape;2101;p87"/>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2" name="Google Shape;2102;p87"/>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3" name="Google Shape;2103;p87"/>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4" name="Google Shape;2104;p87"/>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5" name="Google Shape;2105;p87"/>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6" name="Google Shape;2106;p87"/>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7" name="Google Shape;2107;p87"/>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8" name="Google Shape;2108;p87"/>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09" name="Google Shape;2109;p87"/>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0" name="Google Shape;2110;p87"/>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1" name="Google Shape;2111;p87"/>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2" name="Google Shape;2112;p87"/>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3" name="Google Shape;2113;p87"/>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4" name="Google Shape;2114;p87"/>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5" name="Google Shape;2115;p87"/>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6" name="Google Shape;2116;p87"/>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7" name="Google Shape;2117;p87"/>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8" name="Google Shape;2118;p87"/>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19" name="Google Shape;2119;p87"/>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20" name="Google Shape;2120;p87"/>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21" name="Google Shape;2121;p87"/>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22" name="Google Shape;2122;p87"/>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23" name="Google Shape;2123;p87"/>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24" name="Google Shape;2124;p87"/>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125" name="Google Shape;2125;p87"/>
            <p:cNvGrpSpPr/>
            <p:nvPr/>
          </p:nvGrpSpPr>
          <p:grpSpPr>
            <a:xfrm>
              <a:off x="-123" y="-16138"/>
              <a:ext cx="9144384" cy="429754"/>
              <a:chOff x="-121" y="4711511"/>
              <a:chExt cx="9192183" cy="432000"/>
            </a:xfrm>
          </p:grpSpPr>
          <p:sp>
            <p:nvSpPr>
              <p:cNvPr id="2126" name="Google Shape;2126;p87"/>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27" name="Google Shape;2127;p87"/>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28" name="Google Shape;2128;p87"/>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29" name="Google Shape;2129;p87"/>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0" name="Google Shape;2130;p87"/>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1" name="Google Shape;2131;p87"/>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2" name="Google Shape;2132;p87"/>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3" name="Google Shape;2133;p87"/>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4" name="Google Shape;2134;p87"/>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5" name="Google Shape;2135;p87"/>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6" name="Google Shape;2136;p87"/>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7" name="Google Shape;2137;p87"/>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8" name="Google Shape;2138;p87"/>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39" name="Google Shape;2139;p87"/>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0" name="Google Shape;2140;p87"/>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1" name="Google Shape;2141;p87"/>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2" name="Google Shape;2142;p87"/>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3" name="Google Shape;2143;p87"/>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4" name="Google Shape;2144;p87"/>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5" name="Google Shape;2145;p87"/>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6" name="Google Shape;2146;p87"/>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7" name="Google Shape;2147;p87"/>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8" name="Google Shape;2148;p87"/>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49" name="Google Shape;2149;p87"/>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0" name="Google Shape;2150;p87"/>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1" name="Google Shape;2151;p87"/>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2" name="Google Shape;2152;p87"/>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3" name="Google Shape;2153;p87"/>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4" name="Google Shape;2154;p87"/>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5" name="Google Shape;2155;p87"/>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6" name="Google Shape;2156;p87"/>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7" name="Google Shape;2157;p87"/>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8" name="Google Shape;2158;p87"/>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59" name="Google Shape;2159;p87"/>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0" name="Google Shape;2160;p87"/>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1" name="Google Shape;2161;p87"/>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2" name="Google Shape;2162;p87"/>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3" name="Google Shape;2163;p87"/>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4" name="Google Shape;2164;p87"/>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5" name="Google Shape;2165;p87"/>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6" name="Google Shape;2166;p87"/>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7" name="Google Shape;2167;p87"/>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68" name="Google Shape;2168;p87"/>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
        <p:nvSpPr>
          <p:cNvPr id="2169" name="Google Shape;2169;p87"/>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170" name="Google Shape;2170;p87"/>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71"/>
        <p:cNvGrpSpPr/>
        <p:nvPr/>
      </p:nvGrpSpPr>
      <p:grpSpPr>
        <a:xfrm>
          <a:off x="0" y="0"/>
          <a:ext cx="0" cy="0"/>
          <a:chOff x="0" y="0"/>
          <a:chExt cx="0" cy="0"/>
        </a:xfrm>
      </p:grpSpPr>
      <p:sp>
        <p:nvSpPr>
          <p:cNvPr id="2172" name="Google Shape;2172;p88"/>
          <p:cNvSpPr>
            <a:spLocks noGrp="1"/>
          </p:cNvSpPr>
          <p:nvPr>
            <p:ph type="pic" idx="2"/>
          </p:nvPr>
        </p:nvSpPr>
        <p:spPr>
          <a:xfrm>
            <a:off x="0" y="0"/>
            <a:ext cx="9144000" cy="5143500"/>
          </a:xfrm>
          <a:prstGeom prst="rect">
            <a:avLst/>
          </a:prstGeom>
          <a:noFill/>
          <a:ln>
            <a:noFill/>
          </a:ln>
        </p:spPr>
      </p:sp>
      <p:sp>
        <p:nvSpPr>
          <p:cNvPr id="2173" name="Google Shape;2173;p88"/>
          <p:cNvSpPr txBox="1">
            <a:spLocks noGrp="1"/>
          </p:cNvSpPr>
          <p:nvPr>
            <p:ph type="title"/>
          </p:nvPr>
        </p:nvSpPr>
        <p:spPr>
          <a:xfrm>
            <a:off x="720000" y="4014450"/>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2pPr>
            <a:lvl3pPr lvl="2"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3pPr>
            <a:lvl4pPr lvl="3"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4pPr>
            <a:lvl5pPr lvl="4"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5pPr>
            <a:lvl6pPr lvl="5"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6pPr>
            <a:lvl7pPr lvl="6"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7pPr>
            <a:lvl8pPr lvl="7"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8pPr>
            <a:lvl9pPr lvl="8"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4"/>
        <p:cNvGrpSpPr/>
        <p:nvPr/>
      </p:nvGrpSpPr>
      <p:grpSpPr>
        <a:xfrm>
          <a:off x="0" y="0"/>
          <a:ext cx="0" cy="0"/>
          <a:chOff x="0" y="0"/>
          <a:chExt cx="0" cy="0"/>
        </a:xfrm>
      </p:grpSpPr>
      <p:grpSp>
        <p:nvGrpSpPr>
          <p:cNvPr id="2175" name="Google Shape;2175;p89"/>
          <p:cNvGrpSpPr/>
          <p:nvPr/>
        </p:nvGrpSpPr>
        <p:grpSpPr>
          <a:xfrm>
            <a:off x="-123" y="12"/>
            <a:ext cx="9144384" cy="5143629"/>
            <a:chOff x="-123" y="12"/>
            <a:chExt cx="9144384" cy="5143629"/>
          </a:xfrm>
        </p:grpSpPr>
        <p:grpSp>
          <p:nvGrpSpPr>
            <p:cNvPr id="2176" name="Google Shape;2176;p89"/>
            <p:cNvGrpSpPr/>
            <p:nvPr/>
          </p:nvGrpSpPr>
          <p:grpSpPr>
            <a:xfrm>
              <a:off x="-123" y="12"/>
              <a:ext cx="9144384" cy="531238"/>
              <a:chOff x="-123" y="12"/>
              <a:chExt cx="9144384" cy="531238"/>
            </a:xfrm>
          </p:grpSpPr>
          <p:grpSp>
            <p:nvGrpSpPr>
              <p:cNvPr id="2177" name="Google Shape;2177;p89"/>
              <p:cNvGrpSpPr/>
              <p:nvPr/>
            </p:nvGrpSpPr>
            <p:grpSpPr>
              <a:xfrm>
                <a:off x="-123" y="12"/>
                <a:ext cx="9144384" cy="429754"/>
                <a:chOff x="-121" y="4711511"/>
                <a:chExt cx="9192183" cy="432000"/>
              </a:xfrm>
            </p:grpSpPr>
            <p:sp>
              <p:nvSpPr>
                <p:cNvPr id="2178" name="Google Shape;2178;p89"/>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79" name="Google Shape;2179;p89"/>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0" name="Google Shape;2180;p89"/>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1" name="Google Shape;2181;p89"/>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2" name="Google Shape;2182;p89"/>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3" name="Google Shape;2183;p89"/>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4" name="Google Shape;2184;p89"/>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5" name="Google Shape;2185;p89"/>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6" name="Google Shape;2186;p89"/>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7" name="Google Shape;2187;p89"/>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8" name="Google Shape;2188;p89"/>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89" name="Google Shape;2189;p89"/>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0" name="Google Shape;2190;p89"/>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1" name="Google Shape;2191;p89"/>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2" name="Google Shape;2192;p89"/>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3" name="Google Shape;2193;p89"/>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4" name="Google Shape;2194;p89"/>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5" name="Google Shape;2195;p89"/>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6" name="Google Shape;2196;p89"/>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7" name="Google Shape;2197;p89"/>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8" name="Google Shape;2198;p89"/>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99" name="Google Shape;2199;p89"/>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0" name="Google Shape;2200;p89"/>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1" name="Google Shape;2201;p89"/>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2" name="Google Shape;2202;p89"/>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3" name="Google Shape;2203;p89"/>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4" name="Google Shape;2204;p89"/>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5" name="Google Shape;2205;p89"/>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6" name="Google Shape;2206;p89"/>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7" name="Google Shape;2207;p89"/>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8" name="Google Shape;2208;p89"/>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09" name="Google Shape;2209;p89"/>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0" name="Google Shape;2210;p89"/>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1" name="Google Shape;2211;p89"/>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2" name="Google Shape;2212;p89"/>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3" name="Google Shape;2213;p89"/>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4" name="Google Shape;2214;p89"/>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5" name="Google Shape;2215;p89"/>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6" name="Google Shape;2216;p89"/>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7" name="Google Shape;2217;p89"/>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8" name="Google Shape;2218;p89"/>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19" name="Google Shape;2219;p89"/>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20" name="Google Shape;2220;p89"/>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221" name="Google Shape;2221;p89"/>
              <p:cNvSpPr/>
              <p:nvPr/>
            </p:nvSpPr>
            <p:spPr>
              <a:xfrm rot="5400000">
                <a:off x="4515050" y="-4095200"/>
                <a:ext cx="111300" cy="9141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222" name="Google Shape;2222;p89"/>
            <p:cNvGrpSpPr/>
            <p:nvPr/>
          </p:nvGrpSpPr>
          <p:grpSpPr>
            <a:xfrm>
              <a:off x="-123" y="4604150"/>
              <a:ext cx="9144384" cy="539491"/>
              <a:chOff x="-123" y="4604150"/>
              <a:chExt cx="9144384" cy="539491"/>
            </a:xfrm>
          </p:grpSpPr>
          <p:grpSp>
            <p:nvGrpSpPr>
              <p:cNvPr id="2223" name="Google Shape;2223;p89"/>
              <p:cNvGrpSpPr/>
              <p:nvPr/>
            </p:nvGrpSpPr>
            <p:grpSpPr>
              <a:xfrm>
                <a:off x="-123" y="4713887"/>
                <a:ext cx="9144384" cy="429754"/>
                <a:chOff x="-121" y="4711511"/>
                <a:chExt cx="9192183" cy="432000"/>
              </a:xfrm>
            </p:grpSpPr>
            <p:sp>
              <p:nvSpPr>
                <p:cNvPr id="2224" name="Google Shape;2224;p89"/>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25" name="Google Shape;2225;p89"/>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26" name="Google Shape;2226;p89"/>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27" name="Google Shape;2227;p89"/>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28" name="Google Shape;2228;p89"/>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29" name="Google Shape;2229;p89"/>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0" name="Google Shape;2230;p89"/>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1" name="Google Shape;2231;p89"/>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2" name="Google Shape;2232;p89"/>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3" name="Google Shape;2233;p89"/>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4" name="Google Shape;2234;p89"/>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5" name="Google Shape;2235;p89"/>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6" name="Google Shape;2236;p89"/>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7" name="Google Shape;2237;p89"/>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8" name="Google Shape;2238;p89"/>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39" name="Google Shape;2239;p89"/>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0" name="Google Shape;2240;p89"/>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1" name="Google Shape;2241;p89"/>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2" name="Google Shape;2242;p89"/>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3" name="Google Shape;2243;p89"/>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4" name="Google Shape;2244;p89"/>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5" name="Google Shape;2245;p89"/>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6" name="Google Shape;2246;p89"/>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7" name="Google Shape;2247;p89"/>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8" name="Google Shape;2248;p89"/>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49" name="Google Shape;2249;p89"/>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0" name="Google Shape;2250;p89"/>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1" name="Google Shape;2251;p89"/>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2" name="Google Shape;2252;p89"/>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3" name="Google Shape;2253;p89"/>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4" name="Google Shape;2254;p89"/>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5" name="Google Shape;2255;p89"/>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6" name="Google Shape;2256;p89"/>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7" name="Google Shape;2257;p89"/>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8" name="Google Shape;2258;p89"/>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59" name="Google Shape;2259;p89"/>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60" name="Google Shape;2260;p89"/>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61" name="Google Shape;2261;p89"/>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62" name="Google Shape;2262;p89"/>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63" name="Google Shape;2263;p89"/>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64" name="Google Shape;2264;p89"/>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65" name="Google Shape;2265;p89"/>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66" name="Google Shape;2266;p89"/>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267" name="Google Shape;2267;p89"/>
              <p:cNvSpPr/>
              <p:nvPr/>
            </p:nvSpPr>
            <p:spPr>
              <a:xfrm rot="5400000">
                <a:off x="4515050" y="89000"/>
                <a:ext cx="111300" cy="9141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
        <p:nvSpPr>
          <p:cNvPr id="2268" name="Google Shape;2268;p89"/>
          <p:cNvSpPr txBox="1">
            <a:spLocks noGrp="1"/>
          </p:cNvSpPr>
          <p:nvPr>
            <p:ph type="title" hasCustomPrompt="1"/>
          </p:nvPr>
        </p:nvSpPr>
        <p:spPr>
          <a:xfrm>
            <a:off x="1284000" y="1376588"/>
            <a:ext cx="6576000" cy="14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269" name="Google Shape;2269;p89"/>
          <p:cNvSpPr txBox="1">
            <a:spLocks noGrp="1"/>
          </p:cNvSpPr>
          <p:nvPr>
            <p:ph type="subTitle" idx="1"/>
          </p:nvPr>
        </p:nvSpPr>
        <p:spPr>
          <a:xfrm>
            <a:off x="1284000" y="2965013"/>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2270"/>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71"/>
        <p:cNvGrpSpPr/>
        <p:nvPr/>
      </p:nvGrpSpPr>
      <p:grpSpPr>
        <a:xfrm>
          <a:off x="0" y="0"/>
          <a:ext cx="0" cy="0"/>
          <a:chOff x="0" y="0"/>
          <a:chExt cx="0" cy="0"/>
        </a:xfrm>
      </p:grpSpPr>
      <p:sp>
        <p:nvSpPr>
          <p:cNvPr id="2272" name="Google Shape;2272;p9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73" name="Google Shape;2273;p91"/>
          <p:cNvSpPr txBox="1">
            <a:spLocks noGrp="1"/>
          </p:cNvSpPr>
          <p:nvPr>
            <p:ph type="title" idx="2" hasCustomPrompt="1"/>
          </p:nvPr>
        </p:nvSpPr>
        <p:spPr>
          <a:xfrm>
            <a:off x="720000" y="14551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4" name="Google Shape;2274;p91"/>
          <p:cNvSpPr txBox="1">
            <a:spLocks noGrp="1"/>
          </p:cNvSpPr>
          <p:nvPr>
            <p:ph type="title" idx="3" hasCustomPrompt="1"/>
          </p:nvPr>
        </p:nvSpPr>
        <p:spPr>
          <a:xfrm>
            <a:off x="720000" y="311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5" name="Google Shape;2275;p91"/>
          <p:cNvSpPr txBox="1">
            <a:spLocks noGrp="1"/>
          </p:cNvSpPr>
          <p:nvPr>
            <p:ph type="title" idx="4" hasCustomPrompt="1"/>
          </p:nvPr>
        </p:nvSpPr>
        <p:spPr>
          <a:xfrm>
            <a:off x="3419275" y="14551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6" name="Google Shape;2276;p91"/>
          <p:cNvSpPr txBox="1">
            <a:spLocks noGrp="1"/>
          </p:cNvSpPr>
          <p:nvPr>
            <p:ph type="title" idx="5" hasCustomPrompt="1"/>
          </p:nvPr>
        </p:nvSpPr>
        <p:spPr>
          <a:xfrm>
            <a:off x="3419275" y="311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7" name="Google Shape;2277;p91"/>
          <p:cNvSpPr txBox="1">
            <a:spLocks noGrp="1"/>
          </p:cNvSpPr>
          <p:nvPr>
            <p:ph type="title" idx="6" hasCustomPrompt="1"/>
          </p:nvPr>
        </p:nvSpPr>
        <p:spPr>
          <a:xfrm>
            <a:off x="6118550" y="14551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8" name="Google Shape;2278;p91"/>
          <p:cNvSpPr txBox="1">
            <a:spLocks noGrp="1"/>
          </p:cNvSpPr>
          <p:nvPr>
            <p:ph type="title" idx="7" hasCustomPrompt="1"/>
          </p:nvPr>
        </p:nvSpPr>
        <p:spPr>
          <a:xfrm>
            <a:off x="6118550" y="3117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79" name="Google Shape;2279;p91"/>
          <p:cNvSpPr txBox="1">
            <a:spLocks noGrp="1"/>
          </p:cNvSpPr>
          <p:nvPr>
            <p:ph type="subTitle" idx="1"/>
          </p:nvPr>
        </p:nvSpPr>
        <p:spPr>
          <a:xfrm>
            <a:off x="72000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80" name="Google Shape;2280;p91"/>
          <p:cNvSpPr txBox="1">
            <a:spLocks noGrp="1"/>
          </p:cNvSpPr>
          <p:nvPr>
            <p:ph type="subTitle" idx="8"/>
          </p:nvPr>
        </p:nvSpPr>
        <p:spPr>
          <a:xfrm>
            <a:off x="3419275"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81" name="Google Shape;2281;p91"/>
          <p:cNvSpPr txBox="1">
            <a:spLocks noGrp="1"/>
          </p:cNvSpPr>
          <p:nvPr>
            <p:ph type="subTitle" idx="9"/>
          </p:nvPr>
        </p:nvSpPr>
        <p:spPr>
          <a:xfrm>
            <a:off x="611855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82" name="Google Shape;2282;p91"/>
          <p:cNvSpPr txBox="1">
            <a:spLocks noGrp="1"/>
          </p:cNvSpPr>
          <p:nvPr>
            <p:ph type="subTitle" idx="13"/>
          </p:nvPr>
        </p:nvSpPr>
        <p:spPr>
          <a:xfrm>
            <a:off x="720000" y="3590450"/>
            <a:ext cx="2381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83" name="Google Shape;2283;p91"/>
          <p:cNvSpPr txBox="1">
            <a:spLocks noGrp="1"/>
          </p:cNvSpPr>
          <p:nvPr>
            <p:ph type="subTitle" idx="14"/>
          </p:nvPr>
        </p:nvSpPr>
        <p:spPr>
          <a:xfrm>
            <a:off x="3419275" y="359045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284" name="Google Shape;2284;p91"/>
          <p:cNvSpPr txBox="1">
            <a:spLocks noGrp="1"/>
          </p:cNvSpPr>
          <p:nvPr>
            <p:ph type="subTitle" idx="15"/>
          </p:nvPr>
        </p:nvSpPr>
        <p:spPr>
          <a:xfrm>
            <a:off x="6118550" y="3590450"/>
            <a:ext cx="24792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285" name="Google Shape;2285;p91"/>
          <p:cNvGrpSpPr/>
          <p:nvPr/>
        </p:nvGrpSpPr>
        <p:grpSpPr>
          <a:xfrm>
            <a:off x="-123" y="611813"/>
            <a:ext cx="9144384" cy="4531828"/>
            <a:chOff x="-123" y="611813"/>
            <a:chExt cx="9144384" cy="4531828"/>
          </a:xfrm>
        </p:grpSpPr>
        <p:grpSp>
          <p:nvGrpSpPr>
            <p:cNvPr id="2286" name="Google Shape;2286;p91"/>
            <p:cNvGrpSpPr/>
            <p:nvPr/>
          </p:nvGrpSpPr>
          <p:grpSpPr>
            <a:xfrm>
              <a:off x="-123" y="4713887"/>
              <a:ext cx="9144384" cy="429754"/>
              <a:chOff x="-121" y="4711511"/>
              <a:chExt cx="9192183" cy="432000"/>
            </a:xfrm>
          </p:grpSpPr>
          <p:sp>
            <p:nvSpPr>
              <p:cNvPr id="2287" name="Google Shape;2287;p91"/>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88" name="Google Shape;2288;p91"/>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89" name="Google Shape;2289;p91"/>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0" name="Google Shape;2290;p91"/>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1" name="Google Shape;2291;p91"/>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2" name="Google Shape;2292;p91"/>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3" name="Google Shape;2293;p91"/>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4" name="Google Shape;2294;p91"/>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5" name="Google Shape;2295;p91"/>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6" name="Google Shape;2296;p91"/>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7" name="Google Shape;2297;p91"/>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8" name="Google Shape;2298;p91"/>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99" name="Google Shape;2299;p91"/>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0" name="Google Shape;2300;p91"/>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1" name="Google Shape;2301;p91"/>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2" name="Google Shape;2302;p91"/>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3" name="Google Shape;2303;p91"/>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4" name="Google Shape;2304;p91"/>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5" name="Google Shape;2305;p91"/>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6" name="Google Shape;2306;p91"/>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7" name="Google Shape;2307;p91"/>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8" name="Google Shape;2308;p91"/>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09" name="Google Shape;2309;p91"/>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0" name="Google Shape;2310;p91"/>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1" name="Google Shape;2311;p91"/>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2" name="Google Shape;2312;p91"/>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3" name="Google Shape;2313;p91"/>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4" name="Google Shape;2314;p91"/>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5" name="Google Shape;2315;p91"/>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6" name="Google Shape;2316;p91"/>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7" name="Google Shape;2317;p91"/>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8" name="Google Shape;2318;p91"/>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19" name="Google Shape;2319;p91"/>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0" name="Google Shape;2320;p91"/>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1" name="Google Shape;2321;p91"/>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2" name="Google Shape;2322;p91"/>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3" name="Google Shape;2323;p91"/>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4" name="Google Shape;2324;p91"/>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5" name="Google Shape;2325;p91"/>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6" name="Google Shape;2326;p91"/>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7" name="Google Shape;2327;p91"/>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8" name="Google Shape;2328;p91"/>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29" name="Google Shape;2329;p91"/>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330" name="Google Shape;2330;p91"/>
            <p:cNvSpPr/>
            <p:nvPr/>
          </p:nvSpPr>
          <p:spPr>
            <a:xfrm>
              <a:off x="0" y="611813"/>
              <a:ext cx="239100" cy="23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331"/>
        <p:cNvGrpSpPr/>
        <p:nvPr/>
      </p:nvGrpSpPr>
      <p:grpSpPr>
        <a:xfrm>
          <a:off x="0" y="0"/>
          <a:ext cx="0" cy="0"/>
          <a:chOff x="0" y="0"/>
          <a:chExt cx="0" cy="0"/>
        </a:xfrm>
      </p:grpSpPr>
      <p:sp>
        <p:nvSpPr>
          <p:cNvPr id="2332" name="Google Shape;2332;p92"/>
          <p:cNvSpPr txBox="1">
            <a:spLocks noGrp="1"/>
          </p:cNvSpPr>
          <p:nvPr>
            <p:ph type="title"/>
          </p:nvPr>
        </p:nvSpPr>
        <p:spPr>
          <a:xfrm>
            <a:off x="5006813" y="1356625"/>
            <a:ext cx="3233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3" name="Google Shape;2333;p92"/>
          <p:cNvSpPr txBox="1">
            <a:spLocks noGrp="1"/>
          </p:cNvSpPr>
          <p:nvPr>
            <p:ph type="subTitle" idx="1"/>
          </p:nvPr>
        </p:nvSpPr>
        <p:spPr>
          <a:xfrm>
            <a:off x="5006813" y="1964664"/>
            <a:ext cx="3233100" cy="106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334" name="Google Shape;2334;p92"/>
          <p:cNvGrpSpPr/>
          <p:nvPr/>
        </p:nvGrpSpPr>
        <p:grpSpPr>
          <a:xfrm>
            <a:off x="-123" y="4604150"/>
            <a:ext cx="9144384" cy="539491"/>
            <a:chOff x="-123" y="4604150"/>
            <a:chExt cx="9144384" cy="539491"/>
          </a:xfrm>
        </p:grpSpPr>
        <p:grpSp>
          <p:nvGrpSpPr>
            <p:cNvPr id="2335" name="Google Shape;2335;p92"/>
            <p:cNvGrpSpPr/>
            <p:nvPr/>
          </p:nvGrpSpPr>
          <p:grpSpPr>
            <a:xfrm>
              <a:off x="-123" y="4713887"/>
              <a:ext cx="9144384" cy="429754"/>
              <a:chOff x="-121" y="4711511"/>
              <a:chExt cx="9192183" cy="432000"/>
            </a:xfrm>
          </p:grpSpPr>
          <p:sp>
            <p:nvSpPr>
              <p:cNvPr id="2336" name="Google Shape;2336;p92"/>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37" name="Google Shape;2337;p92"/>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38" name="Google Shape;2338;p92"/>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39" name="Google Shape;2339;p92"/>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0" name="Google Shape;2340;p92"/>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1" name="Google Shape;2341;p92"/>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2" name="Google Shape;2342;p92"/>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3" name="Google Shape;2343;p92"/>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4" name="Google Shape;2344;p92"/>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5" name="Google Shape;2345;p92"/>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6" name="Google Shape;2346;p92"/>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7" name="Google Shape;2347;p92"/>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8" name="Google Shape;2348;p92"/>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49" name="Google Shape;2349;p92"/>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0" name="Google Shape;2350;p92"/>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1" name="Google Shape;2351;p92"/>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2" name="Google Shape;2352;p92"/>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3" name="Google Shape;2353;p92"/>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4" name="Google Shape;2354;p92"/>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5" name="Google Shape;2355;p92"/>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6" name="Google Shape;2356;p92"/>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7" name="Google Shape;2357;p92"/>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8" name="Google Shape;2358;p92"/>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59" name="Google Shape;2359;p92"/>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0" name="Google Shape;2360;p92"/>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1" name="Google Shape;2361;p92"/>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2" name="Google Shape;2362;p92"/>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3" name="Google Shape;2363;p92"/>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4" name="Google Shape;2364;p92"/>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5" name="Google Shape;2365;p92"/>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6" name="Google Shape;2366;p92"/>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7" name="Google Shape;2367;p92"/>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8" name="Google Shape;2368;p92"/>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69" name="Google Shape;2369;p92"/>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70" name="Google Shape;2370;p92"/>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71" name="Google Shape;2371;p92"/>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72" name="Google Shape;2372;p92"/>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73" name="Google Shape;2373;p92"/>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74" name="Google Shape;2374;p92"/>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75" name="Google Shape;2375;p92"/>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76" name="Google Shape;2376;p92"/>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77" name="Google Shape;2377;p92"/>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78" name="Google Shape;2378;p92"/>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379" name="Google Shape;2379;p92"/>
            <p:cNvSpPr/>
            <p:nvPr/>
          </p:nvSpPr>
          <p:spPr>
            <a:xfrm rot="5400000">
              <a:off x="4515050" y="89000"/>
              <a:ext cx="111300" cy="9141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380"/>
        <p:cNvGrpSpPr/>
        <p:nvPr/>
      </p:nvGrpSpPr>
      <p:grpSpPr>
        <a:xfrm>
          <a:off x="0" y="0"/>
          <a:ext cx="0" cy="0"/>
          <a:chOff x="0" y="0"/>
          <a:chExt cx="0" cy="0"/>
        </a:xfrm>
      </p:grpSpPr>
      <p:sp>
        <p:nvSpPr>
          <p:cNvPr id="2381" name="Google Shape;2381;p9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2" name="Google Shape;2382;p93"/>
          <p:cNvSpPr txBox="1">
            <a:spLocks noGrp="1"/>
          </p:cNvSpPr>
          <p:nvPr>
            <p:ph type="body" idx="1"/>
          </p:nvPr>
        </p:nvSpPr>
        <p:spPr>
          <a:xfrm>
            <a:off x="720000" y="1215750"/>
            <a:ext cx="2866500" cy="1476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2383"/>
        <p:cNvGrpSpPr/>
        <p:nvPr/>
      </p:nvGrpSpPr>
      <p:grpSpPr>
        <a:xfrm>
          <a:off x="0" y="0"/>
          <a:ext cx="0" cy="0"/>
          <a:chOff x="0" y="0"/>
          <a:chExt cx="0" cy="0"/>
        </a:xfrm>
      </p:grpSpPr>
      <p:sp>
        <p:nvSpPr>
          <p:cNvPr id="2384" name="Google Shape;2384;p9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5" name="Google Shape;2385;p9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386" name="Google Shape;2386;p94"/>
          <p:cNvGrpSpPr/>
          <p:nvPr/>
        </p:nvGrpSpPr>
        <p:grpSpPr>
          <a:xfrm>
            <a:off x="8418618" y="-41320"/>
            <a:ext cx="736682" cy="5184655"/>
            <a:chOff x="8418618" y="-41320"/>
            <a:chExt cx="736682" cy="5184655"/>
          </a:xfrm>
        </p:grpSpPr>
        <p:grpSp>
          <p:nvGrpSpPr>
            <p:cNvPr id="2387" name="Google Shape;2387;p94"/>
            <p:cNvGrpSpPr/>
            <p:nvPr/>
          </p:nvGrpSpPr>
          <p:grpSpPr>
            <a:xfrm flipH="1">
              <a:off x="8657705" y="-41320"/>
              <a:ext cx="497595" cy="5184655"/>
              <a:chOff x="8646368" y="-41315"/>
              <a:chExt cx="497595" cy="5184655"/>
            </a:xfrm>
          </p:grpSpPr>
          <p:sp>
            <p:nvSpPr>
              <p:cNvPr id="2388" name="Google Shape;2388;p94"/>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89" name="Google Shape;2389;p94"/>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0" name="Google Shape;2390;p94"/>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1" name="Google Shape;2391;p94"/>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2" name="Google Shape;2392;p94"/>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3" name="Google Shape;2393;p94"/>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4" name="Google Shape;2394;p94"/>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5" name="Google Shape;2395;p94"/>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6" name="Google Shape;2396;p94"/>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7" name="Google Shape;2397;p94"/>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8" name="Google Shape;2398;p94"/>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99" name="Google Shape;2399;p94"/>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00" name="Google Shape;2400;p94"/>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01" name="Google Shape;2401;p94"/>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02" name="Google Shape;2402;p94"/>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03" name="Google Shape;2403;p94"/>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04" name="Google Shape;2404;p94"/>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05" name="Google Shape;2405;p94"/>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06" name="Google Shape;2406;p94"/>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07" name="Google Shape;2407;p94"/>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08" name="Google Shape;2408;p94"/>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409" name="Google Shape;2409;p94"/>
            <p:cNvSpPr/>
            <p:nvPr/>
          </p:nvSpPr>
          <p:spPr>
            <a:xfrm flipH="1">
              <a:off x="8418618"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0"/>
        <p:cNvGrpSpPr/>
        <p:nvPr/>
      </p:nvGrpSpPr>
      <p:grpSpPr>
        <a:xfrm>
          <a:off x="0" y="0"/>
          <a:ext cx="0" cy="0"/>
          <a:chOff x="0" y="0"/>
          <a:chExt cx="0" cy="0"/>
        </a:xfrm>
      </p:grpSpPr>
      <p:sp>
        <p:nvSpPr>
          <p:cNvPr id="331" name="Google Shape;331;p10"/>
          <p:cNvSpPr>
            <a:spLocks noGrp="1"/>
          </p:cNvSpPr>
          <p:nvPr>
            <p:ph type="pic" idx="2"/>
          </p:nvPr>
        </p:nvSpPr>
        <p:spPr>
          <a:xfrm>
            <a:off x="0" y="0"/>
            <a:ext cx="9144000" cy="5143500"/>
          </a:xfrm>
          <a:prstGeom prst="rect">
            <a:avLst/>
          </a:prstGeom>
          <a:noFill/>
          <a:ln>
            <a:noFill/>
          </a:ln>
        </p:spPr>
      </p:sp>
      <p:sp>
        <p:nvSpPr>
          <p:cNvPr id="332" name="Google Shape;332;p10"/>
          <p:cNvSpPr txBox="1">
            <a:spLocks noGrp="1"/>
          </p:cNvSpPr>
          <p:nvPr>
            <p:ph type="title"/>
          </p:nvPr>
        </p:nvSpPr>
        <p:spPr>
          <a:xfrm>
            <a:off x="720000" y="4014450"/>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2pPr>
            <a:lvl3pPr lvl="2"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3pPr>
            <a:lvl4pPr lvl="3"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4pPr>
            <a:lvl5pPr lvl="4"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5pPr>
            <a:lvl6pPr lvl="5"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6pPr>
            <a:lvl7pPr lvl="6"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7pPr>
            <a:lvl8pPr lvl="7"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8pPr>
            <a:lvl9pPr lvl="8" algn="ctr" rtl="0">
              <a:spcBef>
                <a:spcPts val="0"/>
              </a:spcBef>
              <a:spcAft>
                <a:spcPts val="0"/>
              </a:spcAft>
              <a:buSzPts val="3000"/>
              <a:buFont typeface="Big Shoulders Text"/>
              <a:buNone/>
              <a:defRPr>
                <a:latin typeface="Big Shoulders Text"/>
                <a:ea typeface="Big Shoulders Text"/>
                <a:cs typeface="Big Shoulders Text"/>
                <a:sym typeface="Big Shoulders Text"/>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410"/>
        <p:cNvGrpSpPr/>
        <p:nvPr/>
      </p:nvGrpSpPr>
      <p:grpSpPr>
        <a:xfrm>
          <a:off x="0" y="0"/>
          <a:ext cx="0" cy="0"/>
          <a:chOff x="0" y="0"/>
          <a:chExt cx="0" cy="0"/>
        </a:xfrm>
      </p:grpSpPr>
      <p:sp>
        <p:nvSpPr>
          <p:cNvPr id="2411" name="Google Shape;2411;p9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12" name="Google Shape;2412;p95"/>
          <p:cNvGrpSpPr/>
          <p:nvPr/>
        </p:nvGrpSpPr>
        <p:grpSpPr>
          <a:xfrm flipH="1">
            <a:off x="8657705" y="-41320"/>
            <a:ext cx="497595" cy="5184655"/>
            <a:chOff x="8646368" y="-41315"/>
            <a:chExt cx="497595" cy="5184655"/>
          </a:xfrm>
        </p:grpSpPr>
        <p:sp>
          <p:nvSpPr>
            <p:cNvPr id="2413" name="Google Shape;2413;p95"/>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14" name="Google Shape;2414;p95"/>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15" name="Google Shape;2415;p95"/>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16" name="Google Shape;2416;p95"/>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17" name="Google Shape;2417;p95"/>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18" name="Google Shape;2418;p95"/>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19" name="Google Shape;2419;p95"/>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0" name="Google Shape;2420;p95"/>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1" name="Google Shape;2421;p95"/>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2" name="Google Shape;2422;p95"/>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3" name="Google Shape;2423;p95"/>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4" name="Google Shape;2424;p95"/>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5" name="Google Shape;2425;p95"/>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6" name="Google Shape;2426;p95"/>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7" name="Google Shape;2427;p95"/>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8" name="Google Shape;2428;p95"/>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29" name="Google Shape;2429;p95"/>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30" name="Google Shape;2430;p95"/>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31" name="Google Shape;2431;p95"/>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32" name="Google Shape;2432;p95"/>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33" name="Google Shape;2433;p95"/>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434"/>
        <p:cNvGrpSpPr/>
        <p:nvPr/>
      </p:nvGrpSpPr>
      <p:grpSpPr>
        <a:xfrm>
          <a:off x="0" y="0"/>
          <a:ext cx="0" cy="0"/>
          <a:chOff x="0" y="0"/>
          <a:chExt cx="0" cy="0"/>
        </a:xfrm>
      </p:grpSpPr>
      <p:sp>
        <p:nvSpPr>
          <p:cNvPr id="2435" name="Google Shape;2435;p9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2436"/>
        <p:cNvGrpSpPr/>
        <p:nvPr/>
      </p:nvGrpSpPr>
      <p:grpSpPr>
        <a:xfrm>
          <a:off x="0" y="0"/>
          <a:ext cx="0" cy="0"/>
          <a:chOff x="0" y="0"/>
          <a:chExt cx="0" cy="0"/>
        </a:xfrm>
      </p:grpSpPr>
      <p:sp>
        <p:nvSpPr>
          <p:cNvPr id="2437" name="Google Shape;2437;p9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38" name="Google Shape;2438;p97"/>
          <p:cNvSpPr/>
          <p:nvPr/>
        </p:nvSpPr>
        <p:spPr>
          <a:xfrm flipH="1">
            <a:off x="8904893" y="-2054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39"/>
        <p:cNvGrpSpPr/>
        <p:nvPr/>
      </p:nvGrpSpPr>
      <p:grpSpPr>
        <a:xfrm>
          <a:off x="0" y="0"/>
          <a:ext cx="0" cy="0"/>
          <a:chOff x="0" y="0"/>
          <a:chExt cx="0" cy="0"/>
        </a:xfrm>
      </p:grpSpPr>
      <p:sp>
        <p:nvSpPr>
          <p:cNvPr id="2440" name="Google Shape;2440;p9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41" name="Google Shape;2441;p98"/>
          <p:cNvSpPr txBox="1">
            <a:spLocks noGrp="1"/>
          </p:cNvSpPr>
          <p:nvPr>
            <p:ph type="subTitle" idx="1"/>
          </p:nvPr>
        </p:nvSpPr>
        <p:spPr>
          <a:xfrm>
            <a:off x="720100" y="2427425"/>
            <a:ext cx="24351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2" name="Google Shape;2442;p98"/>
          <p:cNvSpPr txBox="1">
            <a:spLocks noGrp="1"/>
          </p:cNvSpPr>
          <p:nvPr>
            <p:ph type="subTitle" idx="2"/>
          </p:nvPr>
        </p:nvSpPr>
        <p:spPr>
          <a:xfrm>
            <a:off x="3354425" y="2427425"/>
            <a:ext cx="24351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3" name="Google Shape;2443;p98"/>
          <p:cNvSpPr txBox="1">
            <a:spLocks noGrp="1"/>
          </p:cNvSpPr>
          <p:nvPr>
            <p:ph type="subTitle" idx="3"/>
          </p:nvPr>
        </p:nvSpPr>
        <p:spPr>
          <a:xfrm>
            <a:off x="5988749" y="2427425"/>
            <a:ext cx="24351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4" name="Google Shape;2444;p98"/>
          <p:cNvSpPr txBox="1">
            <a:spLocks noGrp="1"/>
          </p:cNvSpPr>
          <p:nvPr>
            <p:ph type="subTitle" idx="4"/>
          </p:nvPr>
        </p:nvSpPr>
        <p:spPr>
          <a:xfrm>
            <a:off x="720100" y="1761625"/>
            <a:ext cx="2435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45" name="Google Shape;2445;p98"/>
          <p:cNvSpPr txBox="1">
            <a:spLocks noGrp="1"/>
          </p:cNvSpPr>
          <p:nvPr>
            <p:ph type="subTitle" idx="5"/>
          </p:nvPr>
        </p:nvSpPr>
        <p:spPr>
          <a:xfrm>
            <a:off x="3354430" y="1761625"/>
            <a:ext cx="2435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46" name="Google Shape;2446;p98"/>
          <p:cNvSpPr txBox="1">
            <a:spLocks noGrp="1"/>
          </p:cNvSpPr>
          <p:nvPr>
            <p:ph type="subTitle" idx="6"/>
          </p:nvPr>
        </p:nvSpPr>
        <p:spPr>
          <a:xfrm>
            <a:off x="5988753" y="1761625"/>
            <a:ext cx="24351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447" name="Google Shape;2447;p98"/>
          <p:cNvGrpSpPr/>
          <p:nvPr/>
        </p:nvGrpSpPr>
        <p:grpSpPr>
          <a:xfrm>
            <a:off x="-123" y="4713887"/>
            <a:ext cx="9144384" cy="429754"/>
            <a:chOff x="-121" y="4711511"/>
            <a:chExt cx="9192183" cy="432000"/>
          </a:xfrm>
        </p:grpSpPr>
        <p:sp>
          <p:nvSpPr>
            <p:cNvPr id="2448" name="Google Shape;2448;p98"/>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49" name="Google Shape;2449;p98"/>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0" name="Google Shape;2450;p98"/>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1" name="Google Shape;2451;p98"/>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2" name="Google Shape;2452;p98"/>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3" name="Google Shape;2453;p98"/>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4" name="Google Shape;2454;p98"/>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5" name="Google Shape;2455;p98"/>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6" name="Google Shape;2456;p98"/>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7" name="Google Shape;2457;p98"/>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8" name="Google Shape;2458;p98"/>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59" name="Google Shape;2459;p98"/>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0" name="Google Shape;2460;p98"/>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1" name="Google Shape;2461;p98"/>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2" name="Google Shape;2462;p98"/>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3" name="Google Shape;2463;p98"/>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4" name="Google Shape;2464;p98"/>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5" name="Google Shape;2465;p98"/>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6" name="Google Shape;2466;p98"/>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7" name="Google Shape;2467;p98"/>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8" name="Google Shape;2468;p98"/>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69" name="Google Shape;2469;p98"/>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0" name="Google Shape;2470;p98"/>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1" name="Google Shape;2471;p98"/>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2" name="Google Shape;2472;p98"/>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3" name="Google Shape;2473;p98"/>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4" name="Google Shape;2474;p98"/>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5" name="Google Shape;2475;p98"/>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6" name="Google Shape;2476;p98"/>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7" name="Google Shape;2477;p98"/>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8" name="Google Shape;2478;p98"/>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79" name="Google Shape;2479;p98"/>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0" name="Google Shape;2480;p98"/>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1" name="Google Shape;2481;p98"/>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2" name="Google Shape;2482;p98"/>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3" name="Google Shape;2483;p98"/>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4" name="Google Shape;2484;p98"/>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5" name="Google Shape;2485;p98"/>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6" name="Google Shape;2486;p98"/>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7" name="Google Shape;2487;p98"/>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8" name="Google Shape;2488;p98"/>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89" name="Google Shape;2489;p98"/>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490" name="Google Shape;2490;p98"/>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491"/>
        <p:cNvGrpSpPr/>
        <p:nvPr/>
      </p:nvGrpSpPr>
      <p:grpSpPr>
        <a:xfrm>
          <a:off x="0" y="0"/>
          <a:ext cx="0" cy="0"/>
          <a:chOff x="0" y="0"/>
          <a:chExt cx="0" cy="0"/>
        </a:xfrm>
      </p:grpSpPr>
      <p:sp>
        <p:nvSpPr>
          <p:cNvPr id="2492" name="Google Shape;2492;p9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93" name="Google Shape;2493;p99"/>
          <p:cNvSpPr txBox="1">
            <a:spLocks noGrp="1"/>
          </p:cNvSpPr>
          <p:nvPr>
            <p:ph type="subTitle" idx="1"/>
          </p:nvPr>
        </p:nvSpPr>
        <p:spPr>
          <a:xfrm>
            <a:off x="1396300" y="16727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4" name="Google Shape;2494;p99"/>
          <p:cNvSpPr txBox="1">
            <a:spLocks noGrp="1"/>
          </p:cNvSpPr>
          <p:nvPr>
            <p:ph type="subTitle" idx="2"/>
          </p:nvPr>
        </p:nvSpPr>
        <p:spPr>
          <a:xfrm>
            <a:off x="5222851" y="16727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5" name="Google Shape;2495;p99"/>
          <p:cNvSpPr txBox="1">
            <a:spLocks noGrp="1"/>
          </p:cNvSpPr>
          <p:nvPr>
            <p:ph type="subTitle" idx="3"/>
          </p:nvPr>
        </p:nvSpPr>
        <p:spPr>
          <a:xfrm>
            <a:off x="1396299" y="34856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6" name="Google Shape;2496;p99"/>
          <p:cNvSpPr txBox="1">
            <a:spLocks noGrp="1"/>
          </p:cNvSpPr>
          <p:nvPr>
            <p:ph type="subTitle" idx="4"/>
          </p:nvPr>
        </p:nvSpPr>
        <p:spPr>
          <a:xfrm>
            <a:off x="5222851" y="34856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7" name="Google Shape;2497;p99"/>
          <p:cNvSpPr txBox="1">
            <a:spLocks noGrp="1"/>
          </p:cNvSpPr>
          <p:nvPr>
            <p:ph type="subTitle" idx="5"/>
          </p:nvPr>
        </p:nvSpPr>
        <p:spPr>
          <a:xfrm>
            <a:off x="1396299" y="13031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98" name="Google Shape;2498;p99"/>
          <p:cNvSpPr txBox="1">
            <a:spLocks noGrp="1"/>
          </p:cNvSpPr>
          <p:nvPr>
            <p:ph type="subTitle" idx="6"/>
          </p:nvPr>
        </p:nvSpPr>
        <p:spPr>
          <a:xfrm>
            <a:off x="1396299" y="31162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99" name="Google Shape;2499;p99"/>
          <p:cNvSpPr txBox="1">
            <a:spLocks noGrp="1"/>
          </p:cNvSpPr>
          <p:nvPr>
            <p:ph type="subTitle" idx="7"/>
          </p:nvPr>
        </p:nvSpPr>
        <p:spPr>
          <a:xfrm>
            <a:off x="5222824" y="13031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00" name="Google Shape;2500;p99"/>
          <p:cNvSpPr txBox="1">
            <a:spLocks noGrp="1"/>
          </p:cNvSpPr>
          <p:nvPr>
            <p:ph type="subTitle" idx="8"/>
          </p:nvPr>
        </p:nvSpPr>
        <p:spPr>
          <a:xfrm>
            <a:off x="5222824" y="31162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501" name="Google Shape;2501;p99"/>
          <p:cNvGrpSpPr/>
          <p:nvPr/>
        </p:nvGrpSpPr>
        <p:grpSpPr>
          <a:xfrm flipH="1">
            <a:off x="8657705" y="-41320"/>
            <a:ext cx="497595" cy="5184655"/>
            <a:chOff x="8646368" y="-41315"/>
            <a:chExt cx="497595" cy="5184655"/>
          </a:xfrm>
        </p:grpSpPr>
        <p:sp>
          <p:nvSpPr>
            <p:cNvPr id="2502" name="Google Shape;2502;p99"/>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03" name="Google Shape;2503;p99"/>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04" name="Google Shape;2504;p99"/>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05" name="Google Shape;2505;p99"/>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06" name="Google Shape;2506;p99"/>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07" name="Google Shape;2507;p99"/>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08" name="Google Shape;2508;p99"/>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09" name="Google Shape;2509;p99"/>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0" name="Google Shape;2510;p99"/>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1" name="Google Shape;2511;p99"/>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2" name="Google Shape;2512;p99"/>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3" name="Google Shape;2513;p99"/>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4" name="Google Shape;2514;p99"/>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5" name="Google Shape;2515;p99"/>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6" name="Google Shape;2516;p99"/>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7" name="Google Shape;2517;p99"/>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8" name="Google Shape;2518;p99"/>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19" name="Google Shape;2519;p99"/>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20" name="Google Shape;2520;p99"/>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21" name="Google Shape;2521;p99"/>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22" name="Google Shape;2522;p99"/>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523"/>
        <p:cNvGrpSpPr/>
        <p:nvPr/>
      </p:nvGrpSpPr>
      <p:grpSpPr>
        <a:xfrm>
          <a:off x="0" y="0"/>
          <a:ext cx="0" cy="0"/>
          <a:chOff x="0" y="0"/>
          <a:chExt cx="0" cy="0"/>
        </a:xfrm>
      </p:grpSpPr>
      <p:sp>
        <p:nvSpPr>
          <p:cNvPr id="2524" name="Google Shape;2524;p10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5" name="Google Shape;2525;p100"/>
          <p:cNvSpPr txBox="1">
            <a:spLocks noGrp="1"/>
          </p:cNvSpPr>
          <p:nvPr>
            <p:ph type="subTitle" idx="1"/>
          </p:nvPr>
        </p:nvSpPr>
        <p:spPr>
          <a:xfrm>
            <a:off x="720000" y="1710172"/>
            <a:ext cx="2219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6" name="Google Shape;2526;p100"/>
          <p:cNvSpPr txBox="1">
            <a:spLocks noGrp="1"/>
          </p:cNvSpPr>
          <p:nvPr>
            <p:ph type="subTitle" idx="2"/>
          </p:nvPr>
        </p:nvSpPr>
        <p:spPr>
          <a:xfrm>
            <a:off x="3469588" y="1710150"/>
            <a:ext cx="2211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7" name="Google Shape;2527;p100"/>
          <p:cNvSpPr txBox="1">
            <a:spLocks noGrp="1"/>
          </p:cNvSpPr>
          <p:nvPr>
            <p:ph type="subTitle" idx="3"/>
          </p:nvPr>
        </p:nvSpPr>
        <p:spPr>
          <a:xfrm>
            <a:off x="720000" y="3498801"/>
            <a:ext cx="2219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8" name="Google Shape;2528;p100"/>
          <p:cNvSpPr txBox="1">
            <a:spLocks noGrp="1"/>
          </p:cNvSpPr>
          <p:nvPr>
            <p:ph type="subTitle" idx="4"/>
          </p:nvPr>
        </p:nvSpPr>
        <p:spPr>
          <a:xfrm>
            <a:off x="3467488" y="3498800"/>
            <a:ext cx="22116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9" name="Google Shape;2529;p100"/>
          <p:cNvSpPr txBox="1">
            <a:spLocks noGrp="1"/>
          </p:cNvSpPr>
          <p:nvPr>
            <p:ph type="subTitle" idx="5"/>
          </p:nvPr>
        </p:nvSpPr>
        <p:spPr>
          <a:xfrm>
            <a:off x="6211075" y="1710150"/>
            <a:ext cx="2215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0" name="Google Shape;2530;p100"/>
          <p:cNvSpPr txBox="1">
            <a:spLocks noGrp="1"/>
          </p:cNvSpPr>
          <p:nvPr>
            <p:ph type="subTitle" idx="6"/>
          </p:nvPr>
        </p:nvSpPr>
        <p:spPr>
          <a:xfrm>
            <a:off x="6211075" y="3498800"/>
            <a:ext cx="2215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1" name="Google Shape;2531;p100"/>
          <p:cNvSpPr txBox="1">
            <a:spLocks noGrp="1"/>
          </p:cNvSpPr>
          <p:nvPr>
            <p:ph type="subTitle" idx="7"/>
          </p:nvPr>
        </p:nvSpPr>
        <p:spPr>
          <a:xfrm>
            <a:off x="724374" y="1287300"/>
            <a:ext cx="22197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2" name="Google Shape;2532;p100"/>
          <p:cNvSpPr txBox="1">
            <a:spLocks noGrp="1"/>
          </p:cNvSpPr>
          <p:nvPr>
            <p:ph type="subTitle" idx="8"/>
          </p:nvPr>
        </p:nvSpPr>
        <p:spPr>
          <a:xfrm>
            <a:off x="3471677" y="1287300"/>
            <a:ext cx="22116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3" name="Google Shape;2533;p100"/>
          <p:cNvSpPr txBox="1">
            <a:spLocks noGrp="1"/>
          </p:cNvSpPr>
          <p:nvPr>
            <p:ph type="subTitle" idx="9"/>
          </p:nvPr>
        </p:nvSpPr>
        <p:spPr>
          <a:xfrm>
            <a:off x="6215104" y="1287300"/>
            <a:ext cx="22158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4" name="Google Shape;2534;p100"/>
          <p:cNvSpPr txBox="1">
            <a:spLocks noGrp="1"/>
          </p:cNvSpPr>
          <p:nvPr>
            <p:ph type="subTitle" idx="13"/>
          </p:nvPr>
        </p:nvSpPr>
        <p:spPr>
          <a:xfrm>
            <a:off x="724374" y="3072798"/>
            <a:ext cx="22197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5" name="Google Shape;2535;p100"/>
          <p:cNvSpPr txBox="1">
            <a:spLocks noGrp="1"/>
          </p:cNvSpPr>
          <p:nvPr>
            <p:ph type="subTitle" idx="14"/>
          </p:nvPr>
        </p:nvSpPr>
        <p:spPr>
          <a:xfrm>
            <a:off x="3471677" y="3072800"/>
            <a:ext cx="22116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6" name="Google Shape;2536;p100"/>
          <p:cNvSpPr txBox="1">
            <a:spLocks noGrp="1"/>
          </p:cNvSpPr>
          <p:nvPr>
            <p:ph type="subTitle" idx="15"/>
          </p:nvPr>
        </p:nvSpPr>
        <p:spPr>
          <a:xfrm>
            <a:off x="6215104" y="3072800"/>
            <a:ext cx="2215800" cy="50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7" name="Google Shape;2537;p100"/>
          <p:cNvSpPr/>
          <p:nvPr/>
        </p:nvSpPr>
        <p:spPr>
          <a:xfrm>
            <a:off x="0" y="611813"/>
            <a:ext cx="239100" cy="239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538"/>
        <p:cNvGrpSpPr/>
        <p:nvPr/>
      </p:nvGrpSpPr>
      <p:grpSpPr>
        <a:xfrm>
          <a:off x="0" y="0"/>
          <a:ext cx="0" cy="0"/>
          <a:chOff x="0" y="0"/>
          <a:chExt cx="0" cy="0"/>
        </a:xfrm>
      </p:grpSpPr>
      <p:sp>
        <p:nvSpPr>
          <p:cNvPr id="2539" name="Google Shape;2539;p101"/>
          <p:cNvSpPr txBox="1">
            <a:spLocks noGrp="1"/>
          </p:cNvSpPr>
          <p:nvPr>
            <p:ph type="title"/>
          </p:nvPr>
        </p:nvSpPr>
        <p:spPr>
          <a:xfrm>
            <a:off x="2040123" y="1566488"/>
            <a:ext cx="27795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40" name="Google Shape;2540;p101"/>
          <p:cNvSpPr txBox="1">
            <a:spLocks noGrp="1"/>
          </p:cNvSpPr>
          <p:nvPr>
            <p:ph type="subTitle" idx="1"/>
          </p:nvPr>
        </p:nvSpPr>
        <p:spPr>
          <a:xfrm>
            <a:off x="2040100" y="2518299"/>
            <a:ext cx="2779500" cy="113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41" name="Google Shape;2541;p101"/>
          <p:cNvSpPr txBox="1"/>
          <p:nvPr/>
        </p:nvSpPr>
        <p:spPr>
          <a:xfrm>
            <a:off x="5262775" y="2547413"/>
            <a:ext cx="3168000" cy="769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lt1"/>
                </a:solidFill>
                <a:latin typeface="Inter"/>
                <a:ea typeface="Inter"/>
                <a:cs typeface="Inter"/>
                <a:sym typeface="Inter"/>
              </a:rPr>
              <a:t>CREDITS:</a:t>
            </a:r>
            <a:r>
              <a:rPr lang="en" sz="1000">
                <a:solidFill>
                  <a:schemeClr val="lt1"/>
                </a:solidFill>
                <a:latin typeface="Inter"/>
                <a:ea typeface="Inter"/>
                <a:cs typeface="Inter"/>
                <a:sym typeface="Inter"/>
              </a:rPr>
              <a:t> This presentation template was created by </a:t>
            </a:r>
            <a:r>
              <a:rPr lang="en" sz="1000" b="1" u="sng">
                <a:solidFill>
                  <a:schemeClr val="lt1"/>
                </a:solid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000">
                <a:solidFill>
                  <a:schemeClr val="lt1"/>
                </a:solidFill>
                <a:latin typeface="Inter"/>
                <a:ea typeface="Inter"/>
                <a:cs typeface="Inter"/>
                <a:sym typeface="Inter"/>
              </a:rPr>
              <a:t>, and includes icons by </a:t>
            </a:r>
            <a:r>
              <a:rPr lang="en" sz="1000" b="1" u="sng">
                <a:solidFill>
                  <a:schemeClr val="lt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a:solidFill>
                  <a:schemeClr val="lt1"/>
                </a:solidFill>
                <a:latin typeface="Inter"/>
                <a:ea typeface="Inter"/>
                <a:cs typeface="Inter"/>
                <a:sym typeface="Inter"/>
              </a:rPr>
              <a:t>, and infographics &amp; images by </a:t>
            </a:r>
            <a:r>
              <a:rPr lang="en" sz="1000" b="1" u="sng">
                <a:solidFill>
                  <a:schemeClr val="lt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000" u="sng">
                <a:solidFill>
                  <a:schemeClr val="lt1"/>
                </a:solidFill>
                <a:latin typeface="Inter"/>
                <a:ea typeface="Inter"/>
                <a:cs typeface="Inter"/>
                <a:sym typeface="Inter"/>
              </a:rPr>
              <a:t> </a:t>
            </a:r>
            <a:endParaRPr sz="1000" b="1" u="sng">
              <a:solidFill>
                <a:schemeClr val="lt1"/>
              </a:solidFill>
              <a:latin typeface="Inter"/>
              <a:ea typeface="Inter"/>
              <a:cs typeface="Inter"/>
              <a:sym typeface="Inter"/>
            </a:endParaRPr>
          </a:p>
        </p:txBody>
      </p:sp>
      <p:grpSp>
        <p:nvGrpSpPr>
          <p:cNvPr id="2542" name="Google Shape;2542;p101"/>
          <p:cNvGrpSpPr/>
          <p:nvPr/>
        </p:nvGrpSpPr>
        <p:grpSpPr>
          <a:xfrm rot="5400000">
            <a:off x="-2203638" y="1827652"/>
            <a:ext cx="5184655" cy="1488195"/>
            <a:chOff x="1608912" y="2469865"/>
            <a:chExt cx="5184655" cy="1488195"/>
          </a:xfrm>
        </p:grpSpPr>
        <p:grpSp>
          <p:nvGrpSpPr>
            <p:cNvPr id="2543" name="Google Shape;2543;p101"/>
            <p:cNvGrpSpPr/>
            <p:nvPr/>
          </p:nvGrpSpPr>
          <p:grpSpPr>
            <a:xfrm rot="-5400000">
              <a:off x="3952443" y="1116935"/>
              <a:ext cx="497595" cy="5184655"/>
              <a:chOff x="8646368" y="-41315"/>
              <a:chExt cx="497595" cy="5184655"/>
            </a:xfrm>
          </p:grpSpPr>
          <p:sp>
            <p:nvSpPr>
              <p:cNvPr id="2544" name="Google Shape;2544;p101"/>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45" name="Google Shape;2545;p101"/>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46" name="Google Shape;2546;p101"/>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47" name="Google Shape;2547;p101"/>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48" name="Google Shape;2548;p101"/>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49" name="Google Shape;2549;p101"/>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0" name="Google Shape;2550;p101"/>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1" name="Google Shape;2551;p101"/>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2" name="Google Shape;2552;p101"/>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3" name="Google Shape;2553;p101"/>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4" name="Google Shape;2554;p101"/>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5" name="Google Shape;2555;p101"/>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6" name="Google Shape;2556;p101"/>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7" name="Google Shape;2557;p101"/>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8" name="Google Shape;2558;p101"/>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59" name="Google Shape;2559;p101"/>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60" name="Google Shape;2560;p101"/>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61" name="Google Shape;2561;p101"/>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62" name="Google Shape;2562;p101"/>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63" name="Google Shape;2563;p101"/>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64" name="Google Shape;2564;p101"/>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565" name="Google Shape;2565;p101"/>
            <p:cNvGrpSpPr/>
            <p:nvPr/>
          </p:nvGrpSpPr>
          <p:grpSpPr>
            <a:xfrm rot="-5400000">
              <a:off x="3952443" y="621635"/>
              <a:ext cx="497595" cy="5184655"/>
              <a:chOff x="8646368" y="-41315"/>
              <a:chExt cx="497595" cy="5184655"/>
            </a:xfrm>
          </p:grpSpPr>
          <p:sp>
            <p:nvSpPr>
              <p:cNvPr id="2566" name="Google Shape;2566;p101"/>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67" name="Google Shape;2567;p101"/>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68" name="Google Shape;2568;p101"/>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69" name="Google Shape;2569;p101"/>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0" name="Google Shape;2570;p101"/>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1" name="Google Shape;2571;p101"/>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2" name="Google Shape;2572;p101"/>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3" name="Google Shape;2573;p101"/>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4" name="Google Shape;2574;p101"/>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5" name="Google Shape;2575;p101"/>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6" name="Google Shape;2576;p101"/>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7" name="Google Shape;2577;p101"/>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8" name="Google Shape;2578;p101"/>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79" name="Google Shape;2579;p101"/>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80" name="Google Shape;2580;p101"/>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81" name="Google Shape;2581;p101"/>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82" name="Google Shape;2582;p101"/>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83" name="Google Shape;2583;p101"/>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84" name="Google Shape;2584;p101"/>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85" name="Google Shape;2585;p101"/>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86" name="Google Shape;2586;p101"/>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587" name="Google Shape;2587;p101"/>
            <p:cNvGrpSpPr/>
            <p:nvPr/>
          </p:nvGrpSpPr>
          <p:grpSpPr>
            <a:xfrm rot="-5400000">
              <a:off x="3952443" y="126335"/>
              <a:ext cx="497595" cy="5184655"/>
              <a:chOff x="8646368" y="-41315"/>
              <a:chExt cx="497595" cy="5184655"/>
            </a:xfrm>
          </p:grpSpPr>
          <p:sp>
            <p:nvSpPr>
              <p:cNvPr id="2588" name="Google Shape;2588;p101"/>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89" name="Google Shape;2589;p101"/>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0" name="Google Shape;2590;p101"/>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1" name="Google Shape;2591;p101"/>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2" name="Google Shape;2592;p101"/>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3" name="Google Shape;2593;p101"/>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4" name="Google Shape;2594;p101"/>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5" name="Google Shape;2595;p101"/>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6" name="Google Shape;2596;p101"/>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7" name="Google Shape;2597;p101"/>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8" name="Google Shape;2598;p101"/>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599" name="Google Shape;2599;p101"/>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0" name="Google Shape;2600;p101"/>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1" name="Google Shape;2601;p101"/>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2" name="Google Shape;2602;p101"/>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3" name="Google Shape;2603;p101"/>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4" name="Google Shape;2604;p101"/>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5" name="Google Shape;2605;p101"/>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6" name="Google Shape;2606;p101"/>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7" name="Google Shape;2607;p101"/>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08" name="Google Shape;2608;p101"/>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09"/>
        <p:cNvGrpSpPr/>
        <p:nvPr/>
      </p:nvGrpSpPr>
      <p:grpSpPr>
        <a:xfrm>
          <a:off x="0" y="0"/>
          <a:ext cx="0" cy="0"/>
          <a:chOff x="0" y="0"/>
          <a:chExt cx="0" cy="0"/>
        </a:xfrm>
      </p:grpSpPr>
      <p:grpSp>
        <p:nvGrpSpPr>
          <p:cNvPr id="2610" name="Google Shape;2610;p102"/>
          <p:cNvGrpSpPr/>
          <p:nvPr/>
        </p:nvGrpSpPr>
        <p:grpSpPr>
          <a:xfrm>
            <a:off x="-1882" y="-41320"/>
            <a:ext cx="736682" cy="5184655"/>
            <a:chOff x="-1882" y="-41320"/>
            <a:chExt cx="736682" cy="5184655"/>
          </a:xfrm>
        </p:grpSpPr>
        <p:grpSp>
          <p:nvGrpSpPr>
            <p:cNvPr id="2611" name="Google Shape;2611;p102"/>
            <p:cNvGrpSpPr/>
            <p:nvPr/>
          </p:nvGrpSpPr>
          <p:grpSpPr>
            <a:xfrm>
              <a:off x="-1882" y="-41320"/>
              <a:ext cx="497595" cy="5184655"/>
              <a:chOff x="8646368" y="-41315"/>
              <a:chExt cx="497595" cy="5184655"/>
            </a:xfrm>
          </p:grpSpPr>
          <p:sp>
            <p:nvSpPr>
              <p:cNvPr id="2612" name="Google Shape;2612;p102"/>
              <p:cNvSpPr/>
              <p:nvPr/>
            </p:nvSpPr>
            <p:spPr>
              <a:xfrm>
                <a:off x="8646368" y="217876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13" name="Google Shape;2613;p102"/>
              <p:cNvSpPr/>
              <p:nvPr/>
            </p:nvSpPr>
            <p:spPr>
              <a:xfrm>
                <a:off x="8895165" y="242756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14" name="Google Shape;2614;p102"/>
              <p:cNvSpPr/>
              <p:nvPr/>
            </p:nvSpPr>
            <p:spPr>
              <a:xfrm>
                <a:off x="8646368" y="267052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15" name="Google Shape;2615;p102"/>
              <p:cNvSpPr/>
              <p:nvPr/>
            </p:nvSpPr>
            <p:spPr>
              <a:xfrm flipH="1">
                <a:off x="8895262" y="291932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16" name="Google Shape;2616;p102"/>
              <p:cNvSpPr/>
              <p:nvPr/>
            </p:nvSpPr>
            <p:spPr>
              <a:xfrm flipH="1">
                <a:off x="8646465" y="316812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17" name="Google Shape;2617;p102"/>
              <p:cNvSpPr/>
              <p:nvPr/>
            </p:nvSpPr>
            <p:spPr>
              <a:xfrm flipH="1">
                <a:off x="8895262" y="341108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18" name="Google Shape;2618;p102"/>
              <p:cNvSpPr/>
              <p:nvPr/>
            </p:nvSpPr>
            <p:spPr>
              <a:xfrm>
                <a:off x="8646368" y="3662318"/>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19" name="Google Shape;2619;p102"/>
              <p:cNvSpPr/>
              <p:nvPr/>
            </p:nvSpPr>
            <p:spPr>
              <a:xfrm>
                <a:off x="8895165" y="39111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0" name="Google Shape;2620;p102"/>
              <p:cNvSpPr/>
              <p:nvPr/>
            </p:nvSpPr>
            <p:spPr>
              <a:xfrm>
                <a:off x="8646368" y="415408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1" name="Google Shape;2621;p102"/>
              <p:cNvSpPr/>
              <p:nvPr/>
            </p:nvSpPr>
            <p:spPr>
              <a:xfrm flipH="1">
                <a:off x="8895262" y="440287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2" name="Google Shape;2622;p102"/>
              <p:cNvSpPr/>
              <p:nvPr/>
            </p:nvSpPr>
            <p:spPr>
              <a:xfrm flipH="1">
                <a:off x="8646465" y="465167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3" name="Google Shape;2623;p102"/>
              <p:cNvSpPr/>
              <p:nvPr/>
            </p:nvSpPr>
            <p:spPr>
              <a:xfrm flipH="1">
                <a:off x="8895262" y="48946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4" name="Google Shape;2624;p102"/>
              <p:cNvSpPr/>
              <p:nvPr/>
            </p:nvSpPr>
            <p:spPr>
              <a:xfrm>
                <a:off x="8895165" y="-4131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5" name="Google Shape;2625;p102"/>
              <p:cNvSpPr/>
              <p:nvPr/>
            </p:nvSpPr>
            <p:spPr>
              <a:xfrm>
                <a:off x="8646368" y="20165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6" name="Google Shape;2626;p102"/>
              <p:cNvSpPr/>
              <p:nvPr/>
            </p:nvSpPr>
            <p:spPr>
              <a:xfrm flipH="1">
                <a:off x="8895262" y="450447"/>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7" name="Google Shape;2627;p102"/>
              <p:cNvSpPr/>
              <p:nvPr/>
            </p:nvSpPr>
            <p:spPr>
              <a:xfrm flipH="1">
                <a:off x="8646465" y="69924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8" name="Google Shape;2628;p102"/>
              <p:cNvSpPr/>
              <p:nvPr/>
            </p:nvSpPr>
            <p:spPr>
              <a:xfrm flipH="1">
                <a:off x="8895262" y="94221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29" name="Google Shape;2629;p102"/>
              <p:cNvSpPr/>
              <p:nvPr/>
            </p:nvSpPr>
            <p:spPr>
              <a:xfrm>
                <a:off x="8646368" y="1193443"/>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30" name="Google Shape;2630;p102"/>
              <p:cNvSpPr/>
              <p:nvPr/>
            </p:nvSpPr>
            <p:spPr>
              <a:xfrm>
                <a:off x="8895165" y="1442240"/>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31" name="Google Shape;2631;p102"/>
              <p:cNvSpPr/>
              <p:nvPr/>
            </p:nvSpPr>
            <p:spPr>
              <a:xfrm>
                <a:off x="8646368" y="1685205"/>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32" name="Google Shape;2632;p102"/>
              <p:cNvSpPr/>
              <p:nvPr/>
            </p:nvSpPr>
            <p:spPr>
              <a:xfrm flipH="1">
                <a:off x="8895262" y="1934002"/>
                <a:ext cx="248700" cy="248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2633" name="Google Shape;2633;p102"/>
            <p:cNvSpPr/>
            <p:nvPr/>
          </p:nvSpPr>
          <p:spPr>
            <a:xfrm>
              <a:off x="495700" y="-4129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34"/>
        <p:cNvGrpSpPr/>
        <p:nvPr/>
      </p:nvGrpSpPr>
      <p:grpSpPr>
        <a:xfrm>
          <a:off x="0" y="0"/>
          <a:ext cx="0" cy="0"/>
          <a:chOff x="0" y="0"/>
          <a:chExt cx="0" cy="0"/>
        </a:xfrm>
      </p:grpSpPr>
      <p:grpSp>
        <p:nvGrpSpPr>
          <p:cNvPr id="2635" name="Google Shape;2635;p103"/>
          <p:cNvGrpSpPr/>
          <p:nvPr/>
        </p:nvGrpSpPr>
        <p:grpSpPr>
          <a:xfrm>
            <a:off x="-123" y="4713887"/>
            <a:ext cx="9144384" cy="429754"/>
            <a:chOff x="-121" y="4711511"/>
            <a:chExt cx="9192183" cy="432000"/>
          </a:xfrm>
        </p:grpSpPr>
        <p:sp>
          <p:nvSpPr>
            <p:cNvPr id="2636" name="Google Shape;2636;p103"/>
            <p:cNvSpPr/>
            <p:nvPr/>
          </p:nvSpPr>
          <p:spPr>
            <a:xfrm rot="5400000">
              <a:off x="235779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37" name="Google Shape;2637;p103"/>
            <p:cNvSpPr/>
            <p:nvPr/>
          </p:nvSpPr>
          <p:spPr>
            <a:xfrm rot="5400000">
              <a:off x="214179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38" name="Google Shape;2638;p103"/>
            <p:cNvSpPr/>
            <p:nvPr/>
          </p:nvSpPr>
          <p:spPr>
            <a:xfrm rot="5400000">
              <a:off x="1930851"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39" name="Google Shape;2639;p103"/>
            <p:cNvSpPr/>
            <p:nvPr/>
          </p:nvSpPr>
          <p:spPr>
            <a:xfrm rot="5400000" flipH="1">
              <a:off x="171484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0" name="Google Shape;2640;p103"/>
            <p:cNvSpPr/>
            <p:nvPr/>
          </p:nvSpPr>
          <p:spPr>
            <a:xfrm rot="5400000" flipH="1">
              <a:off x="1498840"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1" name="Google Shape;2641;p103"/>
            <p:cNvSpPr/>
            <p:nvPr/>
          </p:nvSpPr>
          <p:spPr>
            <a:xfrm rot="5400000" flipH="1">
              <a:off x="12878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2" name="Google Shape;2642;p103"/>
            <p:cNvSpPr/>
            <p:nvPr/>
          </p:nvSpPr>
          <p:spPr>
            <a:xfrm rot="5400000">
              <a:off x="1069779"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3" name="Google Shape;2643;p103"/>
            <p:cNvSpPr/>
            <p:nvPr/>
          </p:nvSpPr>
          <p:spPr>
            <a:xfrm rot="5400000">
              <a:off x="853773"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4" name="Google Shape;2644;p103"/>
            <p:cNvSpPr/>
            <p:nvPr/>
          </p:nvSpPr>
          <p:spPr>
            <a:xfrm rot="5400000">
              <a:off x="64283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5" name="Google Shape;2645;p103"/>
            <p:cNvSpPr/>
            <p:nvPr/>
          </p:nvSpPr>
          <p:spPr>
            <a:xfrm rot="5400000" flipH="1">
              <a:off x="426826"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6" name="Google Shape;2646;p103"/>
            <p:cNvSpPr/>
            <p:nvPr/>
          </p:nvSpPr>
          <p:spPr>
            <a:xfrm rot="5400000" flipH="1">
              <a:off x="210821"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7" name="Google Shape;2647;p103"/>
            <p:cNvSpPr/>
            <p:nvPr/>
          </p:nvSpPr>
          <p:spPr>
            <a:xfrm rot="5400000" flipH="1">
              <a:off x="-121"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8" name="Google Shape;2648;p103"/>
            <p:cNvSpPr/>
            <p:nvPr/>
          </p:nvSpPr>
          <p:spPr>
            <a:xfrm rot="5400000">
              <a:off x="4285264"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9" name="Google Shape;2649;p103"/>
            <p:cNvSpPr/>
            <p:nvPr/>
          </p:nvSpPr>
          <p:spPr>
            <a:xfrm rot="5400000">
              <a:off x="4074322"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0" name="Google Shape;2650;p103"/>
            <p:cNvSpPr/>
            <p:nvPr/>
          </p:nvSpPr>
          <p:spPr>
            <a:xfrm rot="5400000" flipH="1">
              <a:off x="385831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1" name="Google Shape;2651;p103"/>
            <p:cNvSpPr/>
            <p:nvPr/>
          </p:nvSpPr>
          <p:spPr>
            <a:xfrm rot="5400000" flipH="1">
              <a:off x="364231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2" name="Google Shape;2652;p103"/>
            <p:cNvSpPr/>
            <p:nvPr/>
          </p:nvSpPr>
          <p:spPr>
            <a:xfrm rot="5400000" flipH="1">
              <a:off x="34313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3" name="Google Shape;2653;p103"/>
            <p:cNvSpPr/>
            <p:nvPr/>
          </p:nvSpPr>
          <p:spPr>
            <a:xfrm rot="5400000">
              <a:off x="3213250"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4" name="Google Shape;2654;p103"/>
            <p:cNvSpPr/>
            <p:nvPr/>
          </p:nvSpPr>
          <p:spPr>
            <a:xfrm rot="5400000">
              <a:off x="2997245"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5" name="Google Shape;2655;p103"/>
            <p:cNvSpPr/>
            <p:nvPr/>
          </p:nvSpPr>
          <p:spPr>
            <a:xfrm rot="5400000">
              <a:off x="278630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6" name="Google Shape;2656;p103"/>
            <p:cNvSpPr/>
            <p:nvPr/>
          </p:nvSpPr>
          <p:spPr>
            <a:xfrm rot="5400000" flipH="1">
              <a:off x="2570298"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7" name="Google Shape;2657;p103"/>
            <p:cNvSpPr/>
            <p:nvPr/>
          </p:nvSpPr>
          <p:spPr>
            <a:xfrm rot="5400000">
              <a:off x="492726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8" name="Google Shape;2658;p103"/>
            <p:cNvSpPr/>
            <p:nvPr/>
          </p:nvSpPr>
          <p:spPr>
            <a:xfrm rot="5400000" flipH="1">
              <a:off x="47112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59" name="Google Shape;2659;p103"/>
            <p:cNvSpPr/>
            <p:nvPr/>
          </p:nvSpPr>
          <p:spPr>
            <a:xfrm rot="5400000" flipH="1">
              <a:off x="449525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0" name="Google Shape;2660;p103"/>
            <p:cNvSpPr/>
            <p:nvPr/>
          </p:nvSpPr>
          <p:spPr>
            <a:xfrm rot="5400000">
              <a:off x="620212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1" name="Google Shape;2661;p103"/>
            <p:cNvSpPr/>
            <p:nvPr/>
          </p:nvSpPr>
          <p:spPr>
            <a:xfrm rot="5400000">
              <a:off x="5986118"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2" name="Google Shape;2662;p103"/>
            <p:cNvSpPr/>
            <p:nvPr/>
          </p:nvSpPr>
          <p:spPr>
            <a:xfrm rot="5400000">
              <a:off x="5775176"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3" name="Google Shape;2663;p103"/>
            <p:cNvSpPr/>
            <p:nvPr/>
          </p:nvSpPr>
          <p:spPr>
            <a:xfrm rot="5400000" flipH="1">
              <a:off x="5559170"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4" name="Google Shape;2664;p103"/>
            <p:cNvSpPr/>
            <p:nvPr/>
          </p:nvSpPr>
          <p:spPr>
            <a:xfrm rot="5400000" flipH="1">
              <a:off x="5343165"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5" name="Google Shape;2665;p103"/>
            <p:cNvSpPr/>
            <p:nvPr/>
          </p:nvSpPr>
          <p:spPr>
            <a:xfrm rot="5400000" flipH="1">
              <a:off x="51322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6" name="Google Shape;2666;p103"/>
            <p:cNvSpPr/>
            <p:nvPr/>
          </p:nvSpPr>
          <p:spPr>
            <a:xfrm rot="5400000">
              <a:off x="8129589"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7" name="Google Shape;2667;p103"/>
            <p:cNvSpPr/>
            <p:nvPr/>
          </p:nvSpPr>
          <p:spPr>
            <a:xfrm rot="5400000">
              <a:off x="7918647"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8" name="Google Shape;2668;p103"/>
            <p:cNvSpPr/>
            <p:nvPr/>
          </p:nvSpPr>
          <p:spPr>
            <a:xfrm rot="5400000" flipH="1">
              <a:off x="770264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69" name="Google Shape;2669;p103"/>
            <p:cNvSpPr/>
            <p:nvPr/>
          </p:nvSpPr>
          <p:spPr>
            <a:xfrm rot="5400000" flipH="1">
              <a:off x="7486637"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0" name="Google Shape;2670;p103"/>
            <p:cNvSpPr/>
            <p:nvPr/>
          </p:nvSpPr>
          <p:spPr>
            <a:xfrm rot="5400000" flipH="1">
              <a:off x="7275695"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1" name="Google Shape;2671;p103"/>
            <p:cNvSpPr/>
            <p:nvPr/>
          </p:nvSpPr>
          <p:spPr>
            <a:xfrm rot="5400000">
              <a:off x="7057575"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2" name="Google Shape;2672;p103"/>
            <p:cNvSpPr/>
            <p:nvPr/>
          </p:nvSpPr>
          <p:spPr>
            <a:xfrm rot="5400000">
              <a:off x="6841570" y="4927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3" name="Google Shape;2673;p103"/>
            <p:cNvSpPr/>
            <p:nvPr/>
          </p:nvSpPr>
          <p:spPr>
            <a:xfrm rot="5400000">
              <a:off x="6630628"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4" name="Google Shape;2674;p103"/>
            <p:cNvSpPr/>
            <p:nvPr/>
          </p:nvSpPr>
          <p:spPr>
            <a:xfrm rot="5400000" flipH="1">
              <a:off x="6414623"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5" name="Google Shape;2675;p103"/>
            <p:cNvSpPr/>
            <p:nvPr/>
          </p:nvSpPr>
          <p:spPr>
            <a:xfrm rot="5400000">
              <a:off x="8771593" y="471153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6" name="Google Shape;2676;p103"/>
            <p:cNvSpPr/>
            <p:nvPr/>
          </p:nvSpPr>
          <p:spPr>
            <a:xfrm rot="5400000" flipH="1">
              <a:off x="8555587"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7" name="Google Shape;2677;p103"/>
            <p:cNvSpPr/>
            <p:nvPr/>
          </p:nvSpPr>
          <p:spPr>
            <a:xfrm rot="5400000" flipH="1">
              <a:off x="8339582" y="4711511"/>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78" name="Google Shape;2678;p103"/>
            <p:cNvSpPr/>
            <p:nvPr/>
          </p:nvSpPr>
          <p:spPr>
            <a:xfrm rot="5400000" flipH="1">
              <a:off x="8976062" y="4927492"/>
              <a:ext cx="216000" cy="216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679"/>
        <p:cNvGrpSpPr/>
        <p:nvPr/>
      </p:nvGrpSpPr>
      <p:grpSpPr>
        <a:xfrm>
          <a:off x="0" y="0"/>
          <a:ext cx="0" cy="0"/>
          <a:chOff x="0" y="0"/>
          <a:chExt cx="0" cy="0"/>
        </a:xfrm>
      </p:grpSpPr>
      <p:sp>
        <p:nvSpPr>
          <p:cNvPr id="2680" name="Google Shape;2680;p104"/>
          <p:cNvSpPr/>
          <p:nvPr/>
        </p:nvSpPr>
        <p:spPr>
          <a:xfrm flipH="1">
            <a:off x="8904893" y="-20542"/>
            <a:ext cx="239100" cy="5184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image" Target="../media/image1.png"/><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image" Target="../media/image1.png"/><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Big Shoulders Text"/>
              <a:buNone/>
              <a:defRPr sz="3000" b="1">
                <a:solidFill>
                  <a:schemeClr val="lt1"/>
                </a:solidFill>
                <a:latin typeface="Big Shoulders Text"/>
                <a:ea typeface="Big Shoulders Text"/>
                <a:cs typeface="Big Shoulders Text"/>
                <a:sym typeface="Big Shoulders Text"/>
              </a:defRPr>
            </a:lvl1pPr>
            <a:lvl2pPr lvl="1"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2pPr>
            <a:lvl3pPr lvl="2"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3pPr>
            <a:lvl4pPr lvl="3"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4pPr>
            <a:lvl5pPr lvl="4"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5pPr>
            <a:lvl6pPr lvl="5"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6pPr>
            <a:lvl7pPr lvl="6"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7pPr>
            <a:lvl8pPr lvl="7"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8pPr>
            <a:lvl9pPr lvl="8"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8"/>
        <p:cNvGrpSpPr/>
        <p:nvPr/>
      </p:nvGrpSpPr>
      <p:grpSpPr>
        <a:xfrm>
          <a:off x="0" y="0"/>
          <a:ext cx="0" cy="0"/>
          <a:chOff x="0" y="0"/>
          <a:chExt cx="0" cy="0"/>
        </a:xfrm>
      </p:grpSpPr>
      <p:sp>
        <p:nvSpPr>
          <p:cNvPr id="849" name="Google Shape;849;p28"/>
          <p:cNvSpPr/>
          <p:nvPr/>
        </p:nvSpPr>
        <p:spPr>
          <a:xfrm rot="-5400000">
            <a:off x="8758620" y="83709"/>
            <a:ext cx="222600" cy="548100"/>
          </a:xfrm>
          <a:prstGeom prst="round2SameRect">
            <a:avLst>
              <a:gd name="adj1" fmla="val 50000"/>
              <a:gd name="adj2" fmla="val 0"/>
            </a:avLst>
          </a:prstGeom>
          <a:solidFill>
            <a:srgbClr val="A5A5A5">
              <a:alpha val="20000"/>
            </a:srgbClr>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b="0" i="0" u="none" strike="noStrike" cap="none">
              <a:solidFill>
                <a:schemeClr val="lt1"/>
              </a:solidFill>
              <a:latin typeface="Quattrocento Sans"/>
              <a:ea typeface="Quattrocento Sans"/>
              <a:cs typeface="Quattrocento Sans"/>
              <a:sym typeface="Quattrocento Sans"/>
            </a:endParaRPr>
          </a:p>
        </p:txBody>
      </p:sp>
      <p:sp>
        <p:nvSpPr>
          <p:cNvPr id="850" name="Google Shape;850;p28"/>
          <p:cNvSpPr/>
          <p:nvPr/>
        </p:nvSpPr>
        <p:spPr>
          <a:xfrm>
            <a:off x="8168386" y="247058"/>
            <a:ext cx="717900" cy="222000"/>
          </a:xfrm>
          <a:prstGeom prst="rect">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b="0" i="0" u="none" strike="noStrike" cap="none">
              <a:solidFill>
                <a:schemeClr val="lt1"/>
              </a:solidFill>
              <a:latin typeface="Quattrocento Sans"/>
              <a:ea typeface="Quattrocento Sans"/>
              <a:cs typeface="Quattrocento Sans"/>
              <a:sym typeface="Quattrocento Sans"/>
            </a:endParaRPr>
          </a:p>
        </p:txBody>
      </p:sp>
      <p:grpSp>
        <p:nvGrpSpPr>
          <p:cNvPr id="851" name="Google Shape;851;p28"/>
          <p:cNvGrpSpPr/>
          <p:nvPr/>
        </p:nvGrpSpPr>
        <p:grpSpPr>
          <a:xfrm>
            <a:off x="8255105" y="290471"/>
            <a:ext cx="543660" cy="135202"/>
            <a:chOff x="11096855" y="282473"/>
            <a:chExt cx="784276" cy="195323"/>
          </a:xfrm>
        </p:grpSpPr>
        <p:sp>
          <p:nvSpPr>
            <p:cNvPr id="852" name="Google Shape;852;p28"/>
            <p:cNvSpPr/>
            <p:nvPr/>
          </p:nvSpPr>
          <p:spPr>
            <a:xfrm>
              <a:off x="11096855" y="282575"/>
              <a:ext cx="197734" cy="194117"/>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853" name="Google Shape;853;p28"/>
            <p:cNvSpPr/>
            <p:nvPr/>
          </p:nvSpPr>
          <p:spPr>
            <a:xfrm>
              <a:off x="11683396" y="282473"/>
              <a:ext cx="197735" cy="195323"/>
            </a:xfrm>
            <a:custGeom>
              <a:avLst/>
              <a:gdLst/>
              <a:ahLst/>
              <a:cxnLst/>
              <a:rect l="l" t="t" r="r" b="b"/>
              <a:pathLst>
                <a:path w="479" h="471" extrusionOk="0">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854" name="Google Shape;854;p28"/>
            <p:cNvSpPr/>
            <p:nvPr/>
          </p:nvSpPr>
          <p:spPr>
            <a:xfrm>
              <a:off x="11390125" y="282473"/>
              <a:ext cx="197735" cy="195323"/>
            </a:xfrm>
            <a:custGeom>
              <a:avLst/>
              <a:gdLst/>
              <a:ahLst/>
              <a:cxnLst/>
              <a:rect l="l" t="t" r="r" b="b"/>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grpSp>
      <p:pic>
        <p:nvPicPr>
          <p:cNvPr id="855" name="Google Shape;855;p28"/>
          <p:cNvPicPr preferRelativeResize="0"/>
          <p:nvPr/>
        </p:nvPicPr>
        <p:blipFill rotWithShape="1">
          <a:blip r:embed="rId24">
            <a:alphaModFix/>
          </a:blip>
          <a:srcRect l="15625" t="81250" r="18749" b="9374"/>
          <a:stretch/>
        </p:blipFill>
        <p:spPr>
          <a:xfrm>
            <a:off x="390693" y="4709942"/>
            <a:ext cx="1125140" cy="160736"/>
          </a:xfrm>
          <a:prstGeom prst="rect">
            <a:avLst/>
          </a:prstGeom>
          <a:noFill/>
          <a:ln>
            <a:noFill/>
          </a:ln>
        </p:spPr>
      </p:pic>
      <p:grpSp>
        <p:nvGrpSpPr>
          <p:cNvPr id="856" name="Google Shape;856;p28"/>
          <p:cNvGrpSpPr/>
          <p:nvPr/>
        </p:nvGrpSpPr>
        <p:grpSpPr>
          <a:xfrm>
            <a:off x="457200" y="0"/>
            <a:ext cx="8229600" cy="5143500"/>
            <a:chOff x="609600" y="0"/>
            <a:chExt cx="10972800" cy="6858000"/>
          </a:xfrm>
        </p:grpSpPr>
        <p:cxnSp>
          <p:nvCxnSpPr>
            <p:cNvPr id="857" name="Google Shape;857;p28"/>
            <p:cNvCxnSpPr/>
            <p:nvPr/>
          </p:nvCxnSpPr>
          <p:spPr>
            <a:xfrm>
              <a:off x="6096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858" name="Google Shape;858;p28"/>
            <p:cNvCxnSpPr/>
            <p:nvPr/>
          </p:nvCxnSpPr>
          <p:spPr>
            <a:xfrm>
              <a:off x="115824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859" name="Google Shape;859;p28"/>
            <p:cNvCxnSpPr/>
            <p:nvPr/>
          </p:nvCxnSpPr>
          <p:spPr>
            <a:xfrm>
              <a:off x="60960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860" name="Google Shape;860;p28"/>
            <p:cNvCxnSpPr/>
            <p:nvPr/>
          </p:nvCxnSpPr>
          <p:spPr>
            <a:xfrm>
              <a:off x="24384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861" name="Google Shape;861;p28"/>
            <p:cNvCxnSpPr/>
            <p:nvPr/>
          </p:nvCxnSpPr>
          <p:spPr>
            <a:xfrm>
              <a:off x="97536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862" name="Google Shape;862;p28"/>
            <p:cNvCxnSpPr/>
            <p:nvPr/>
          </p:nvCxnSpPr>
          <p:spPr>
            <a:xfrm>
              <a:off x="79248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863" name="Google Shape;863;p28"/>
            <p:cNvCxnSpPr/>
            <p:nvPr/>
          </p:nvCxnSpPr>
          <p:spPr>
            <a:xfrm>
              <a:off x="42672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1003"/>
        <p:cNvGrpSpPr/>
        <p:nvPr/>
      </p:nvGrpSpPr>
      <p:grpSpPr>
        <a:xfrm>
          <a:off x="0" y="0"/>
          <a:ext cx="0" cy="0"/>
          <a:chOff x="0" y="0"/>
          <a:chExt cx="0" cy="0"/>
        </a:xfrm>
      </p:grpSpPr>
      <p:sp>
        <p:nvSpPr>
          <p:cNvPr id="1004" name="Google Shape;1004;p52"/>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Big Shoulders Text"/>
              <a:buNone/>
              <a:defRPr sz="3000" b="1">
                <a:solidFill>
                  <a:schemeClr val="lt1"/>
                </a:solidFill>
                <a:latin typeface="Big Shoulders Text"/>
                <a:ea typeface="Big Shoulders Text"/>
                <a:cs typeface="Big Shoulders Text"/>
                <a:sym typeface="Big Shoulders Text"/>
              </a:defRPr>
            </a:lvl1pPr>
            <a:lvl2pPr lvl="1"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2pPr>
            <a:lvl3pPr lvl="2"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3pPr>
            <a:lvl4pPr lvl="3"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4pPr>
            <a:lvl5pPr lvl="4"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5pPr>
            <a:lvl6pPr lvl="5"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6pPr>
            <a:lvl7pPr lvl="6"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7pPr>
            <a:lvl8pPr lvl="7"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8pPr>
            <a:lvl9pPr lvl="8"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9pPr>
          </a:lstStyle>
          <a:p>
            <a:endParaRPr/>
          </a:p>
        </p:txBody>
      </p:sp>
      <p:sp>
        <p:nvSpPr>
          <p:cNvPr id="1005" name="Google Shape;1005;p52"/>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1846"/>
        <p:cNvGrpSpPr/>
        <p:nvPr/>
      </p:nvGrpSpPr>
      <p:grpSpPr>
        <a:xfrm>
          <a:off x="0" y="0"/>
          <a:ext cx="0" cy="0"/>
          <a:chOff x="0" y="0"/>
          <a:chExt cx="0" cy="0"/>
        </a:xfrm>
      </p:grpSpPr>
      <p:sp>
        <p:nvSpPr>
          <p:cNvPr id="1847" name="Google Shape;1847;p7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Big Shoulders Text"/>
              <a:buNone/>
              <a:defRPr sz="3000" b="1">
                <a:solidFill>
                  <a:schemeClr val="lt1"/>
                </a:solidFill>
                <a:latin typeface="Big Shoulders Text"/>
                <a:ea typeface="Big Shoulders Text"/>
                <a:cs typeface="Big Shoulders Text"/>
                <a:sym typeface="Big Shoulders Text"/>
              </a:defRPr>
            </a:lvl1pPr>
            <a:lvl2pPr lvl="1"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2pPr>
            <a:lvl3pPr lvl="2"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3pPr>
            <a:lvl4pPr lvl="3"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4pPr>
            <a:lvl5pPr lvl="4"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5pPr>
            <a:lvl6pPr lvl="5"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6pPr>
            <a:lvl7pPr lvl="6"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7pPr>
            <a:lvl8pPr lvl="7"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8pPr>
            <a:lvl9pPr lvl="8" rtl="0">
              <a:spcBef>
                <a:spcPts val="0"/>
              </a:spcBef>
              <a:spcAft>
                <a:spcPts val="0"/>
              </a:spcAft>
              <a:buClr>
                <a:schemeClr val="lt1"/>
              </a:buClr>
              <a:buSzPts val="3000"/>
              <a:buFont typeface="Raleway"/>
              <a:buNone/>
              <a:defRPr sz="3000" b="1">
                <a:solidFill>
                  <a:schemeClr val="lt1"/>
                </a:solidFill>
                <a:latin typeface="Raleway"/>
                <a:ea typeface="Raleway"/>
                <a:cs typeface="Raleway"/>
                <a:sym typeface="Raleway"/>
              </a:defRPr>
            </a:lvl9pPr>
          </a:lstStyle>
          <a:p>
            <a:endParaRPr/>
          </a:p>
        </p:txBody>
      </p:sp>
      <p:sp>
        <p:nvSpPr>
          <p:cNvPr id="1848" name="Google Shape;1848;p79"/>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rtl="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89"/>
        <p:cNvGrpSpPr/>
        <p:nvPr/>
      </p:nvGrpSpPr>
      <p:grpSpPr>
        <a:xfrm>
          <a:off x="0" y="0"/>
          <a:ext cx="0" cy="0"/>
          <a:chOff x="0" y="0"/>
          <a:chExt cx="0" cy="0"/>
        </a:xfrm>
      </p:grpSpPr>
      <p:sp>
        <p:nvSpPr>
          <p:cNvPr id="2690" name="Google Shape;2690;p106"/>
          <p:cNvSpPr/>
          <p:nvPr/>
        </p:nvSpPr>
        <p:spPr>
          <a:xfrm rot="-5400000">
            <a:off x="8758620" y="83709"/>
            <a:ext cx="222600" cy="548100"/>
          </a:xfrm>
          <a:prstGeom prst="round2SameRect">
            <a:avLst>
              <a:gd name="adj1" fmla="val 50000"/>
              <a:gd name="adj2" fmla="val 0"/>
            </a:avLst>
          </a:prstGeom>
          <a:solidFill>
            <a:srgbClr val="A5A5A5">
              <a:alpha val="20000"/>
            </a:srgbClr>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b="0" i="0" u="none" strike="noStrike" cap="none">
              <a:solidFill>
                <a:schemeClr val="lt1"/>
              </a:solidFill>
              <a:latin typeface="Quattrocento Sans"/>
              <a:ea typeface="Quattrocento Sans"/>
              <a:cs typeface="Quattrocento Sans"/>
              <a:sym typeface="Quattrocento Sans"/>
            </a:endParaRPr>
          </a:p>
        </p:txBody>
      </p:sp>
      <p:sp>
        <p:nvSpPr>
          <p:cNvPr id="2691" name="Google Shape;2691;p106"/>
          <p:cNvSpPr/>
          <p:nvPr/>
        </p:nvSpPr>
        <p:spPr>
          <a:xfrm>
            <a:off x="8168386" y="247058"/>
            <a:ext cx="717900" cy="222000"/>
          </a:xfrm>
          <a:prstGeom prst="rect">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800" b="0" i="0" u="none" strike="noStrike" cap="none">
              <a:solidFill>
                <a:schemeClr val="lt1"/>
              </a:solidFill>
              <a:latin typeface="Quattrocento Sans"/>
              <a:ea typeface="Quattrocento Sans"/>
              <a:cs typeface="Quattrocento Sans"/>
              <a:sym typeface="Quattrocento Sans"/>
            </a:endParaRPr>
          </a:p>
        </p:txBody>
      </p:sp>
      <p:grpSp>
        <p:nvGrpSpPr>
          <p:cNvPr id="2692" name="Google Shape;2692;p106"/>
          <p:cNvGrpSpPr/>
          <p:nvPr/>
        </p:nvGrpSpPr>
        <p:grpSpPr>
          <a:xfrm>
            <a:off x="8255105" y="290471"/>
            <a:ext cx="543660" cy="135202"/>
            <a:chOff x="11096855" y="282473"/>
            <a:chExt cx="784276" cy="195323"/>
          </a:xfrm>
        </p:grpSpPr>
        <p:sp>
          <p:nvSpPr>
            <p:cNvPr id="2693" name="Google Shape;2693;p106"/>
            <p:cNvSpPr/>
            <p:nvPr/>
          </p:nvSpPr>
          <p:spPr>
            <a:xfrm>
              <a:off x="11096855" y="282575"/>
              <a:ext cx="197734" cy="194117"/>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2694" name="Google Shape;2694;p106"/>
            <p:cNvSpPr/>
            <p:nvPr/>
          </p:nvSpPr>
          <p:spPr>
            <a:xfrm>
              <a:off x="11683396" y="282473"/>
              <a:ext cx="197735" cy="195323"/>
            </a:xfrm>
            <a:custGeom>
              <a:avLst/>
              <a:gdLst/>
              <a:ahLst/>
              <a:cxnLst/>
              <a:rect l="l" t="t" r="r" b="b"/>
              <a:pathLst>
                <a:path w="479" h="471" extrusionOk="0">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sp>
          <p:nvSpPr>
            <p:cNvPr id="2695" name="Google Shape;2695;p106"/>
            <p:cNvSpPr/>
            <p:nvPr/>
          </p:nvSpPr>
          <p:spPr>
            <a:xfrm>
              <a:off x="11390125" y="282473"/>
              <a:ext cx="197735" cy="195323"/>
            </a:xfrm>
            <a:custGeom>
              <a:avLst/>
              <a:gdLst/>
              <a:ahLst/>
              <a:cxnLst/>
              <a:rect l="l" t="t" r="r" b="b"/>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lt1"/>
            </a:solidFill>
            <a:ln>
              <a:noFill/>
            </a:ln>
          </p:spPr>
          <p:txBody>
            <a:bodyPr spcFirstLastPara="1" wrap="square" lIns="24100" tIns="12050" rIns="24100" bIns="12050" anchor="ctr" anchorCtr="0">
              <a:noAutofit/>
            </a:bodyPr>
            <a:lstStyle/>
            <a:p>
              <a:pPr marL="0" marR="0" lvl="0" indent="0" algn="l" rtl="0">
                <a:spcBef>
                  <a:spcPts val="0"/>
                </a:spcBef>
                <a:spcAft>
                  <a:spcPts val="0"/>
                </a:spcAft>
                <a:buNone/>
              </a:pPr>
              <a:endParaRPr sz="800">
                <a:solidFill>
                  <a:schemeClr val="dk1"/>
                </a:solidFill>
                <a:latin typeface="Quattrocento Sans"/>
                <a:ea typeface="Quattrocento Sans"/>
                <a:cs typeface="Quattrocento Sans"/>
                <a:sym typeface="Quattrocento Sans"/>
              </a:endParaRPr>
            </a:p>
          </p:txBody>
        </p:sp>
      </p:grpSp>
      <p:pic>
        <p:nvPicPr>
          <p:cNvPr id="2696" name="Google Shape;2696;p106"/>
          <p:cNvPicPr preferRelativeResize="0"/>
          <p:nvPr/>
        </p:nvPicPr>
        <p:blipFill rotWithShape="1">
          <a:blip r:embed="rId23">
            <a:alphaModFix/>
          </a:blip>
          <a:srcRect l="15625" t="81250" r="18749" b="9374"/>
          <a:stretch/>
        </p:blipFill>
        <p:spPr>
          <a:xfrm>
            <a:off x="390693" y="4709942"/>
            <a:ext cx="1125140" cy="160736"/>
          </a:xfrm>
          <a:prstGeom prst="rect">
            <a:avLst/>
          </a:prstGeom>
          <a:noFill/>
          <a:ln>
            <a:noFill/>
          </a:ln>
        </p:spPr>
      </p:pic>
      <p:grpSp>
        <p:nvGrpSpPr>
          <p:cNvPr id="2697" name="Google Shape;2697;p106"/>
          <p:cNvGrpSpPr/>
          <p:nvPr/>
        </p:nvGrpSpPr>
        <p:grpSpPr>
          <a:xfrm>
            <a:off x="457200" y="0"/>
            <a:ext cx="8229600" cy="5143500"/>
            <a:chOff x="609600" y="0"/>
            <a:chExt cx="10972800" cy="6858000"/>
          </a:xfrm>
        </p:grpSpPr>
        <p:cxnSp>
          <p:nvCxnSpPr>
            <p:cNvPr id="2698" name="Google Shape;2698;p106"/>
            <p:cNvCxnSpPr/>
            <p:nvPr/>
          </p:nvCxnSpPr>
          <p:spPr>
            <a:xfrm>
              <a:off x="6096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699" name="Google Shape;2699;p106"/>
            <p:cNvCxnSpPr/>
            <p:nvPr/>
          </p:nvCxnSpPr>
          <p:spPr>
            <a:xfrm>
              <a:off x="115824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700" name="Google Shape;2700;p106"/>
            <p:cNvCxnSpPr/>
            <p:nvPr/>
          </p:nvCxnSpPr>
          <p:spPr>
            <a:xfrm>
              <a:off x="60960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701" name="Google Shape;2701;p106"/>
            <p:cNvCxnSpPr/>
            <p:nvPr/>
          </p:nvCxnSpPr>
          <p:spPr>
            <a:xfrm>
              <a:off x="24384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702" name="Google Shape;2702;p106"/>
            <p:cNvCxnSpPr/>
            <p:nvPr/>
          </p:nvCxnSpPr>
          <p:spPr>
            <a:xfrm>
              <a:off x="97536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703" name="Google Shape;2703;p106"/>
            <p:cNvCxnSpPr/>
            <p:nvPr/>
          </p:nvCxnSpPr>
          <p:spPr>
            <a:xfrm>
              <a:off x="79248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cxnSp>
          <p:nvCxnSpPr>
            <p:cNvPr id="2704" name="Google Shape;2704;p106"/>
            <p:cNvCxnSpPr/>
            <p:nvPr/>
          </p:nvCxnSpPr>
          <p:spPr>
            <a:xfrm>
              <a:off x="4267200" y="0"/>
              <a:ext cx="0" cy="6858000"/>
            </a:xfrm>
            <a:prstGeom prst="straightConnector1">
              <a:avLst/>
            </a:prstGeom>
            <a:noFill/>
            <a:ln w="28575" cap="flat" cmpd="sng">
              <a:solidFill>
                <a:schemeClr val="lt1">
                  <a:alpha val="14900"/>
                </a:schemeClr>
              </a:solidFill>
              <a:prstDash val="solid"/>
              <a:miter lim="800000"/>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0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91.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34.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43"/>
        <p:cNvGrpSpPr/>
        <p:nvPr/>
      </p:nvGrpSpPr>
      <p:grpSpPr>
        <a:xfrm>
          <a:off x="0" y="0"/>
          <a:ext cx="0" cy="0"/>
          <a:chOff x="0" y="0"/>
          <a:chExt cx="0" cy="0"/>
        </a:xfrm>
      </p:grpSpPr>
      <p:sp>
        <p:nvSpPr>
          <p:cNvPr id="2844" name="Google Shape;2844;p129"/>
          <p:cNvSpPr txBox="1">
            <a:spLocks noGrp="1"/>
          </p:cNvSpPr>
          <p:nvPr>
            <p:ph type="ctrTitle"/>
          </p:nvPr>
        </p:nvSpPr>
        <p:spPr>
          <a:xfrm>
            <a:off x="1229900" y="1539425"/>
            <a:ext cx="6107100" cy="12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chemeClr val="dk2"/>
                </a:solidFill>
              </a:rPr>
              <a:t>Predictive HR Analytics for Employee Retention in the Automotive Industry </a:t>
            </a:r>
            <a:endParaRPr sz="3000" b="0">
              <a:solidFill>
                <a:schemeClr val="dk2"/>
              </a:solidFill>
            </a:endParaRPr>
          </a:p>
        </p:txBody>
      </p:sp>
      <p:sp>
        <p:nvSpPr>
          <p:cNvPr id="2845" name="Google Shape;2845;p129"/>
          <p:cNvSpPr txBox="1">
            <a:spLocks noGrp="1"/>
          </p:cNvSpPr>
          <p:nvPr>
            <p:ph type="subTitle" idx="1"/>
          </p:nvPr>
        </p:nvSpPr>
        <p:spPr>
          <a:xfrm>
            <a:off x="1229900" y="3120000"/>
            <a:ext cx="4528800" cy="15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BC2407 S06 Team 2</a:t>
            </a:r>
            <a:endParaRPr sz="1200" b="1"/>
          </a:p>
          <a:p>
            <a:pPr marL="0" lvl="0" indent="0" algn="l" rtl="0">
              <a:spcBef>
                <a:spcPts val="1000"/>
              </a:spcBef>
              <a:spcAft>
                <a:spcPts val="0"/>
              </a:spcAft>
              <a:buNone/>
            </a:pPr>
            <a:r>
              <a:rPr lang="en" sz="1100"/>
              <a:t>Ang Wei Hao (U2210361E)</a:t>
            </a:r>
            <a:endParaRPr sz="1100"/>
          </a:p>
          <a:p>
            <a:pPr marL="0" lvl="0" indent="0" algn="l" rtl="0">
              <a:spcBef>
                <a:spcPts val="0"/>
              </a:spcBef>
              <a:spcAft>
                <a:spcPts val="0"/>
              </a:spcAft>
              <a:buNone/>
            </a:pPr>
            <a:r>
              <a:rPr lang="en" sz="1100"/>
              <a:t>Aung Kaung Kaung (U2221195J)</a:t>
            </a:r>
            <a:endParaRPr sz="1100"/>
          </a:p>
          <a:p>
            <a:pPr marL="0" lvl="0" indent="0" algn="l" rtl="0">
              <a:spcBef>
                <a:spcPts val="0"/>
              </a:spcBef>
              <a:spcAft>
                <a:spcPts val="0"/>
              </a:spcAft>
              <a:buNone/>
            </a:pPr>
            <a:r>
              <a:rPr lang="en" sz="1100"/>
              <a:t>Cindrea D’cruz (U2210122K)</a:t>
            </a:r>
            <a:endParaRPr sz="1100"/>
          </a:p>
          <a:p>
            <a:pPr marL="0" lvl="0" indent="0" algn="l" rtl="0">
              <a:spcBef>
                <a:spcPts val="0"/>
              </a:spcBef>
              <a:spcAft>
                <a:spcPts val="0"/>
              </a:spcAft>
              <a:buNone/>
            </a:pPr>
            <a:r>
              <a:rPr lang="en" sz="1100"/>
              <a:t>Liu Yu-hsing (U2221170C)</a:t>
            </a:r>
            <a:endParaRPr sz="1100"/>
          </a:p>
          <a:p>
            <a:pPr marL="0" lvl="0" indent="0" algn="l" rtl="0">
              <a:spcBef>
                <a:spcPts val="0"/>
              </a:spcBef>
              <a:spcAft>
                <a:spcPts val="0"/>
              </a:spcAft>
              <a:buNone/>
            </a:pPr>
            <a:r>
              <a:rPr lang="en" sz="1100"/>
              <a:t>Sarkar Mufaddal Adnan (U2210740F)</a:t>
            </a:r>
            <a:endParaRPr sz="1100"/>
          </a:p>
          <a:p>
            <a:pPr marL="0" lvl="0" indent="0" algn="l" rtl="0">
              <a:spcBef>
                <a:spcPts val="0"/>
              </a:spcBef>
              <a:spcAft>
                <a:spcPts val="0"/>
              </a:spcAft>
              <a:buNone/>
            </a:pPr>
            <a:r>
              <a:rPr lang="en" sz="1100"/>
              <a:t>Yong Shao En Ernest (U2221153B)</a:t>
            </a:r>
            <a:endParaRPr sz="1100"/>
          </a:p>
        </p:txBody>
      </p:sp>
      <p:pic>
        <p:nvPicPr>
          <p:cNvPr id="2846" name="Google Shape;2846;p129"/>
          <p:cNvPicPr preferRelativeResize="0"/>
          <p:nvPr/>
        </p:nvPicPr>
        <p:blipFill>
          <a:blip r:embed="rId3">
            <a:alphaModFix/>
          </a:blip>
          <a:stretch>
            <a:fillRect/>
          </a:stretch>
        </p:blipFill>
        <p:spPr>
          <a:xfrm>
            <a:off x="6803600" y="3104578"/>
            <a:ext cx="1630996" cy="1630996"/>
          </a:xfrm>
          <a:prstGeom prst="rect">
            <a:avLst/>
          </a:prstGeom>
          <a:noFill/>
          <a:ln>
            <a:noFill/>
          </a:ln>
        </p:spPr>
      </p:pic>
      <p:sp>
        <p:nvSpPr>
          <p:cNvPr id="2847" name="Google Shape;2847;p129"/>
          <p:cNvSpPr txBox="1"/>
          <p:nvPr/>
        </p:nvSpPr>
        <p:spPr>
          <a:xfrm>
            <a:off x="1238250" y="866775"/>
            <a:ext cx="76536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600" b="1">
                <a:solidFill>
                  <a:schemeClr val="lt1"/>
                </a:solidFill>
                <a:latin typeface="Big Shoulders Text"/>
                <a:ea typeface="Big Shoulders Text"/>
                <a:cs typeface="Big Shoulders Text"/>
                <a:sym typeface="Big Shoulders Text"/>
              </a:rPr>
              <a:t>NAVIGATING THE WAR FOR TALENT</a:t>
            </a:r>
            <a:endParaRPr sz="4600"/>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138"/>
          <p:cNvSpPr/>
          <p:nvPr/>
        </p:nvSpPr>
        <p:spPr>
          <a:xfrm>
            <a:off x="329850" y="1807625"/>
            <a:ext cx="4991400" cy="24603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3260" name="Google Shape;3260;p138"/>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261" name="Google Shape;3261;p138"/>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262" name="Google Shape;3262;p138"/>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263" name="Google Shape;3263;p138"/>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264" name="Google Shape;3264;p138"/>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265" name="Google Shape;3265;p138"/>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266" name="Google Shape;3266;p138"/>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267" name="Google Shape;3267;p138"/>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268" name="Google Shape;3268;p138"/>
          <p:cNvSpPr/>
          <p:nvPr/>
        </p:nvSpPr>
        <p:spPr>
          <a:xfrm flipH="1">
            <a:off x="2290406" y="389858"/>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269" name="Google Shape;3269;p138"/>
          <p:cNvSpPr/>
          <p:nvPr/>
        </p:nvSpPr>
        <p:spPr>
          <a:xfrm flipH="1">
            <a:off x="5353459" y="43723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270" name="Google Shape;3270;p138"/>
          <p:cNvSpPr txBox="1"/>
          <p:nvPr/>
        </p:nvSpPr>
        <p:spPr>
          <a:xfrm>
            <a:off x="373700" y="785925"/>
            <a:ext cx="4991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CC0000"/>
                </a:solidFill>
                <a:latin typeface="Big Shoulders Text"/>
                <a:ea typeface="Big Shoulders Text"/>
                <a:cs typeface="Big Shoulders Text"/>
                <a:sym typeface="Big Shoulders Text"/>
              </a:rPr>
              <a:t>Current Challenges within Tesla</a:t>
            </a:r>
            <a:endParaRPr sz="3000" b="1">
              <a:solidFill>
                <a:srgbClr val="A10C28"/>
              </a:solidFill>
              <a:latin typeface="Big Shoulders Text"/>
              <a:ea typeface="Big Shoulders Text"/>
              <a:cs typeface="Big Shoulders Text"/>
              <a:sym typeface="Big Shoulders Text"/>
            </a:endParaRPr>
          </a:p>
        </p:txBody>
      </p:sp>
      <p:grpSp>
        <p:nvGrpSpPr>
          <p:cNvPr id="3271" name="Google Shape;3271;p138"/>
          <p:cNvGrpSpPr/>
          <p:nvPr/>
        </p:nvGrpSpPr>
        <p:grpSpPr>
          <a:xfrm>
            <a:off x="505764" y="2023137"/>
            <a:ext cx="4657101" cy="535551"/>
            <a:chOff x="1057528" y="2933029"/>
            <a:chExt cx="6623668" cy="761700"/>
          </a:xfrm>
        </p:grpSpPr>
        <p:sp>
          <p:nvSpPr>
            <p:cNvPr id="3272" name="Google Shape;3272;p138"/>
            <p:cNvSpPr/>
            <p:nvPr/>
          </p:nvSpPr>
          <p:spPr>
            <a:xfrm>
              <a:off x="1523996" y="2933029"/>
              <a:ext cx="6157200" cy="761700"/>
            </a:xfrm>
            <a:prstGeom prst="rect">
              <a:avLst/>
            </a:prstGeom>
            <a:noFill/>
            <a:ln>
              <a:noFill/>
            </a:ln>
          </p:spPr>
          <p:txBody>
            <a:bodyPr spcFirstLastPara="1" wrap="square" lIns="64275" tIns="32125" rIns="64275" bIns="32125" anchor="t" anchorCtr="0">
              <a:noAutofit/>
            </a:bodyPr>
            <a:lstStyle/>
            <a:p>
              <a:pPr marL="0" lvl="0" indent="0" algn="l" rtl="0">
                <a:lnSpc>
                  <a:spcPct val="115000"/>
                </a:lnSpc>
                <a:spcBef>
                  <a:spcPts val="0"/>
                </a:spcBef>
                <a:spcAft>
                  <a:spcPts val="0"/>
                </a:spcAft>
                <a:buSzPts val="1100"/>
                <a:buNone/>
              </a:pPr>
              <a:r>
                <a:rPr lang="en">
                  <a:solidFill>
                    <a:schemeClr val="lt1"/>
                  </a:solidFill>
                  <a:latin typeface="Inter"/>
                  <a:ea typeface="Inter"/>
                  <a:cs typeface="Inter"/>
                  <a:sym typeface="Inter"/>
                </a:rPr>
                <a:t>Tesla has </a:t>
              </a:r>
              <a:r>
                <a:rPr lang="en" b="1">
                  <a:solidFill>
                    <a:schemeClr val="lt1"/>
                  </a:solidFill>
                  <a:latin typeface="Inter"/>
                  <a:ea typeface="Inter"/>
                  <a:cs typeface="Inter"/>
                  <a:sym typeface="Inter"/>
                </a:rPr>
                <a:t>not implemented</a:t>
              </a:r>
              <a:r>
                <a:rPr lang="en">
                  <a:solidFill>
                    <a:schemeClr val="lt1"/>
                  </a:solidFill>
                  <a:latin typeface="Inter"/>
                  <a:ea typeface="Inter"/>
                  <a:cs typeface="Inter"/>
                  <a:sym typeface="Inter"/>
                </a:rPr>
                <a:t> any machine learning strategies in Human Resources</a:t>
              </a:r>
              <a:endParaRPr>
                <a:solidFill>
                  <a:schemeClr val="lt1"/>
                </a:solidFill>
                <a:latin typeface="Inter"/>
                <a:ea typeface="Inter"/>
                <a:cs typeface="Inter"/>
                <a:sym typeface="Inter"/>
              </a:endParaRPr>
            </a:p>
            <a:p>
              <a:pPr marL="0" marR="0" lvl="0" indent="0" algn="l" rtl="0">
                <a:lnSpc>
                  <a:spcPct val="120000"/>
                </a:lnSpc>
                <a:spcBef>
                  <a:spcPts val="0"/>
                </a:spcBef>
                <a:spcAft>
                  <a:spcPts val="0"/>
                </a:spcAft>
                <a:buNone/>
              </a:pPr>
              <a:endParaRPr>
                <a:solidFill>
                  <a:schemeClr val="lt1"/>
                </a:solidFill>
                <a:latin typeface="Inter"/>
                <a:ea typeface="Inter"/>
                <a:cs typeface="Inter"/>
                <a:sym typeface="Inter"/>
              </a:endParaRPr>
            </a:p>
          </p:txBody>
        </p:sp>
        <p:sp>
          <p:nvSpPr>
            <p:cNvPr id="3273" name="Google Shape;3273;p138"/>
            <p:cNvSpPr/>
            <p:nvPr/>
          </p:nvSpPr>
          <p:spPr>
            <a:xfrm>
              <a:off x="1057528" y="3032486"/>
              <a:ext cx="195000" cy="1950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Inter"/>
                <a:ea typeface="Inter"/>
                <a:cs typeface="Inter"/>
                <a:sym typeface="Inter"/>
              </a:endParaRPr>
            </a:p>
          </p:txBody>
        </p:sp>
      </p:grpSp>
      <p:grpSp>
        <p:nvGrpSpPr>
          <p:cNvPr id="3274" name="Google Shape;3274;p138"/>
          <p:cNvGrpSpPr/>
          <p:nvPr/>
        </p:nvGrpSpPr>
        <p:grpSpPr>
          <a:xfrm>
            <a:off x="330051" y="1432211"/>
            <a:ext cx="4830576" cy="45773"/>
            <a:chOff x="4567820" y="1685723"/>
            <a:chExt cx="3056166" cy="45600"/>
          </a:xfrm>
        </p:grpSpPr>
        <p:cxnSp>
          <p:nvCxnSpPr>
            <p:cNvPr id="3275" name="Google Shape;3275;p138"/>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276" name="Google Shape;3276;p138"/>
            <p:cNvCxnSpPr>
              <a:endCxn id="3277"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277" name="Google Shape;3277;p138"/>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pic>
        <p:nvPicPr>
          <p:cNvPr id="3278" name="Google Shape;3278;p138"/>
          <p:cNvPicPr preferRelativeResize="0"/>
          <p:nvPr/>
        </p:nvPicPr>
        <p:blipFill rotWithShape="1">
          <a:blip r:embed="rId3">
            <a:alphaModFix amt="80000"/>
          </a:blip>
          <a:srcRect l="8704" r="8704"/>
          <a:stretch/>
        </p:blipFill>
        <p:spPr>
          <a:xfrm>
            <a:off x="5540075" y="1795625"/>
            <a:ext cx="3428400" cy="2335500"/>
          </a:xfrm>
          <a:prstGeom prst="roundRect">
            <a:avLst>
              <a:gd name="adj" fmla="val 16667"/>
            </a:avLst>
          </a:prstGeom>
          <a:noFill/>
          <a:ln>
            <a:noFill/>
          </a:ln>
        </p:spPr>
      </p:pic>
      <p:grpSp>
        <p:nvGrpSpPr>
          <p:cNvPr id="3279" name="Google Shape;3279;p138"/>
          <p:cNvGrpSpPr/>
          <p:nvPr/>
        </p:nvGrpSpPr>
        <p:grpSpPr>
          <a:xfrm>
            <a:off x="510139" y="2695587"/>
            <a:ext cx="4657101" cy="535551"/>
            <a:chOff x="1057528" y="3065265"/>
            <a:chExt cx="6623668" cy="761700"/>
          </a:xfrm>
        </p:grpSpPr>
        <p:sp>
          <p:nvSpPr>
            <p:cNvPr id="3280" name="Google Shape;3280;p138"/>
            <p:cNvSpPr/>
            <p:nvPr/>
          </p:nvSpPr>
          <p:spPr>
            <a:xfrm>
              <a:off x="1523996" y="3065265"/>
              <a:ext cx="6157200" cy="7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Inter"/>
                  <a:ea typeface="Inter"/>
                  <a:cs typeface="Inter"/>
                  <a:sym typeface="Inter"/>
                </a:rPr>
                <a:t>Policies such as </a:t>
              </a:r>
              <a:r>
                <a:rPr lang="en" b="1">
                  <a:solidFill>
                    <a:schemeClr val="lt1"/>
                  </a:solidFill>
                  <a:latin typeface="Inter"/>
                  <a:ea typeface="Inter"/>
                  <a:cs typeface="Inter"/>
                  <a:sym typeface="Inter"/>
                </a:rPr>
                <a:t>compulsory on-site work</a:t>
              </a:r>
              <a:r>
                <a:rPr lang="en">
                  <a:solidFill>
                    <a:schemeClr val="lt1"/>
                  </a:solidFill>
                  <a:latin typeface="Inter"/>
                  <a:ea typeface="Inter"/>
                  <a:cs typeface="Inter"/>
                  <a:sym typeface="Inter"/>
                </a:rPr>
                <a:t> does not match employee preferences</a:t>
              </a:r>
              <a:endParaRPr>
                <a:solidFill>
                  <a:schemeClr val="lt1"/>
                </a:solidFill>
                <a:latin typeface="Inter"/>
                <a:ea typeface="Inter"/>
                <a:cs typeface="Inter"/>
                <a:sym typeface="Inter"/>
              </a:endParaRPr>
            </a:p>
          </p:txBody>
        </p:sp>
        <p:sp>
          <p:nvSpPr>
            <p:cNvPr id="3281" name="Google Shape;3281;p138"/>
            <p:cNvSpPr/>
            <p:nvPr/>
          </p:nvSpPr>
          <p:spPr>
            <a:xfrm>
              <a:off x="1057528" y="3164722"/>
              <a:ext cx="195000" cy="1950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Inter"/>
                <a:ea typeface="Inter"/>
                <a:cs typeface="Inter"/>
                <a:sym typeface="Inter"/>
              </a:endParaRPr>
            </a:p>
          </p:txBody>
        </p:sp>
      </p:grpSp>
      <p:grpSp>
        <p:nvGrpSpPr>
          <p:cNvPr id="3282" name="Google Shape;3282;p138"/>
          <p:cNvGrpSpPr/>
          <p:nvPr/>
        </p:nvGrpSpPr>
        <p:grpSpPr>
          <a:xfrm>
            <a:off x="510150" y="3368033"/>
            <a:ext cx="4657101" cy="763071"/>
            <a:chOff x="1057528" y="3197518"/>
            <a:chExt cx="6623668" cy="761700"/>
          </a:xfrm>
        </p:grpSpPr>
        <p:sp>
          <p:nvSpPr>
            <p:cNvPr id="3283" name="Google Shape;3283;p138"/>
            <p:cNvSpPr/>
            <p:nvPr/>
          </p:nvSpPr>
          <p:spPr>
            <a:xfrm>
              <a:off x="1523996" y="3197518"/>
              <a:ext cx="6157200" cy="761700"/>
            </a:xfrm>
            <a:prstGeom prst="rect">
              <a:avLst/>
            </a:prstGeom>
            <a:noFill/>
            <a:ln>
              <a:noFill/>
            </a:ln>
          </p:spPr>
          <p:txBody>
            <a:bodyPr spcFirstLastPara="1" wrap="square" lIns="64275" tIns="32125" rIns="64275" bIns="32125" anchor="t" anchorCtr="0">
              <a:noAutofit/>
            </a:bodyPr>
            <a:lstStyle/>
            <a:p>
              <a:pPr marL="0" lvl="0" indent="0" algn="l" rtl="0">
                <a:lnSpc>
                  <a:spcPct val="115000"/>
                </a:lnSpc>
                <a:spcBef>
                  <a:spcPts val="0"/>
                </a:spcBef>
                <a:spcAft>
                  <a:spcPts val="0"/>
                </a:spcAft>
                <a:buSzPts val="1100"/>
                <a:buNone/>
              </a:pPr>
              <a:r>
                <a:rPr lang="en">
                  <a:solidFill>
                    <a:schemeClr val="lt1"/>
                  </a:solidFill>
                  <a:latin typeface="Inter"/>
                  <a:ea typeface="Inter"/>
                  <a:cs typeface="Inter"/>
                  <a:sym typeface="Inter"/>
                </a:rPr>
                <a:t>Need to distinguish between </a:t>
              </a:r>
              <a:r>
                <a:rPr lang="en" b="1">
                  <a:solidFill>
                    <a:schemeClr val="lt1"/>
                  </a:solidFill>
                  <a:latin typeface="Inter"/>
                  <a:ea typeface="Inter"/>
                  <a:cs typeface="Inter"/>
                  <a:sym typeface="Inter"/>
                </a:rPr>
                <a:t>personal and organisational factors</a:t>
              </a:r>
              <a:r>
                <a:rPr lang="en">
                  <a:solidFill>
                    <a:schemeClr val="lt1"/>
                  </a:solidFill>
                  <a:latin typeface="Inter"/>
                  <a:ea typeface="Inter"/>
                  <a:cs typeface="Inter"/>
                  <a:sym typeface="Inter"/>
                </a:rPr>
                <a:t> to identify influential variables causing attrition</a:t>
              </a:r>
              <a:endParaRPr>
                <a:solidFill>
                  <a:schemeClr val="lt1"/>
                </a:solidFill>
                <a:latin typeface="Inter"/>
                <a:ea typeface="Inter"/>
                <a:cs typeface="Inter"/>
                <a:sym typeface="Inter"/>
              </a:endParaRPr>
            </a:p>
            <a:p>
              <a:pPr marL="0" marR="0" lvl="0" indent="0" algn="l" rtl="0">
                <a:lnSpc>
                  <a:spcPct val="120000"/>
                </a:lnSpc>
                <a:spcBef>
                  <a:spcPts val="0"/>
                </a:spcBef>
                <a:spcAft>
                  <a:spcPts val="0"/>
                </a:spcAft>
                <a:buNone/>
              </a:pPr>
              <a:endParaRPr>
                <a:solidFill>
                  <a:schemeClr val="lt1"/>
                </a:solidFill>
                <a:latin typeface="Inter"/>
                <a:ea typeface="Inter"/>
                <a:cs typeface="Inter"/>
                <a:sym typeface="Inter"/>
              </a:endParaRPr>
            </a:p>
          </p:txBody>
        </p:sp>
        <p:sp>
          <p:nvSpPr>
            <p:cNvPr id="3284" name="Google Shape;3284;p138"/>
            <p:cNvSpPr/>
            <p:nvPr/>
          </p:nvSpPr>
          <p:spPr>
            <a:xfrm>
              <a:off x="1057528" y="3296975"/>
              <a:ext cx="195000" cy="1950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Inter"/>
                <a:ea typeface="Inter"/>
                <a:cs typeface="Inter"/>
                <a:sym typeface="Inter"/>
              </a:endParaRPr>
            </a:p>
          </p:txBody>
        </p:sp>
      </p:grpSp>
      <p:sp>
        <p:nvSpPr>
          <p:cNvPr id="3285" name="Google Shape;3285;p138"/>
          <p:cNvSpPr/>
          <p:nvPr/>
        </p:nvSpPr>
        <p:spPr>
          <a:xfrm>
            <a:off x="111510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286" name="Google Shape;3286;p138"/>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Mufaddal</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290"/>
        <p:cNvGrpSpPr/>
        <p:nvPr/>
      </p:nvGrpSpPr>
      <p:grpSpPr>
        <a:xfrm>
          <a:off x="0" y="0"/>
          <a:ext cx="0" cy="0"/>
          <a:chOff x="0" y="0"/>
          <a:chExt cx="0" cy="0"/>
        </a:xfrm>
      </p:grpSpPr>
      <p:pic>
        <p:nvPicPr>
          <p:cNvPr id="3291" name="Google Shape;3291;p139"/>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grpSp>
        <p:nvGrpSpPr>
          <p:cNvPr id="3292" name="Google Shape;3292;p139"/>
          <p:cNvGrpSpPr/>
          <p:nvPr/>
        </p:nvGrpSpPr>
        <p:grpSpPr>
          <a:xfrm>
            <a:off x="-4125" y="-75"/>
            <a:ext cx="9144000" cy="5143500"/>
            <a:chOff x="0" y="0"/>
            <a:chExt cx="12192000" cy="6858000"/>
          </a:xfrm>
        </p:grpSpPr>
        <p:sp>
          <p:nvSpPr>
            <p:cNvPr id="3293" name="Google Shape;3293;p139"/>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3294" name="Google Shape;3294;p139"/>
            <p:cNvGrpSpPr/>
            <p:nvPr/>
          </p:nvGrpSpPr>
          <p:grpSpPr>
            <a:xfrm>
              <a:off x="0" y="0"/>
              <a:ext cx="12192000" cy="6858000"/>
              <a:chOff x="0" y="0"/>
              <a:chExt cx="12192000" cy="6858000"/>
            </a:xfrm>
          </p:grpSpPr>
          <p:grpSp>
            <p:nvGrpSpPr>
              <p:cNvPr id="3295" name="Google Shape;3295;p139"/>
              <p:cNvGrpSpPr/>
              <p:nvPr/>
            </p:nvGrpSpPr>
            <p:grpSpPr>
              <a:xfrm>
                <a:off x="609600" y="0"/>
                <a:ext cx="10972800" cy="6858000"/>
                <a:chOff x="609600" y="0"/>
                <a:chExt cx="10972800" cy="6858000"/>
              </a:xfrm>
            </p:grpSpPr>
            <p:cxnSp>
              <p:nvCxnSpPr>
                <p:cNvPr id="3296" name="Google Shape;3296;p139"/>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297" name="Google Shape;3297;p139"/>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298" name="Google Shape;3298;p139"/>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299" name="Google Shape;3299;p139"/>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300" name="Google Shape;3300;p139"/>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301" name="Google Shape;3301;p139"/>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302" name="Google Shape;3302;p139"/>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3303" name="Google Shape;3303;p139"/>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3304" name="Google Shape;3304;p139"/>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305" name="Google Shape;3305;p139"/>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306" name="Google Shape;3306;p139"/>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307" name="Google Shape;3307;p139"/>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308" name="Google Shape;3308;p139"/>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309" name="Google Shape;3309;p139"/>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3310" name="Google Shape;3310;p139"/>
          <p:cNvGrpSpPr/>
          <p:nvPr/>
        </p:nvGrpSpPr>
        <p:grpSpPr>
          <a:xfrm>
            <a:off x="1828743" y="2571749"/>
            <a:ext cx="552581" cy="564122"/>
            <a:chOff x="2438325" y="3429000"/>
            <a:chExt cx="736775" cy="752163"/>
          </a:xfrm>
        </p:grpSpPr>
        <p:cxnSp>
          <p:nvCxnSpPr>
            <p:cNvPr id="3311" name="Google Shape;3311;p139"/>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3312" name="Google Shape;3312;p139"/>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3313" name="Google Shape;3313;p139"/>
          <p:cNvGrpSpPr/>
          <p:nvPr/>
        </p:nvGrpSpPr>
        <p:grpSpPr>
          <a:xfrm flipH="1">
            <a:off x="6762620" y="2571749"/>
            <a:ext cx="552581" cy="564122"/>
            <a:chOff x="2438325" y="3429000"/>
            <a:chExt cx="736775" cy="752163"/>
          </a:xfrm>
        </p:grpSpPr>
        <p:cxnSp>
          <p:nvCxnSpPr>
            <p:cNvPr id="3314" name="Google Shape;3314;p139"/>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3315" name="Google Shape;3315;p139"/>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3316" name="Google Shape;3316;p139"/>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3317" name="Google Shape;3317;p139"/>
          <p:cNvGrpSpPr/>
          <p:nvPr/>
        </p:nvGrpSpPr>
        <p:grpSpPr>
          <a:xfrm>
            <a:off x="2127668" y="2302489"/>
            <a:ext cx="4888303" cy="1006754"/>
            <a:chOff x="3026125" y="3365726"/>
            <a:chExt cx="6952500" cy="1431879"/>
          </a:xfrm>
        </p:grpSpPr>
        <p:sp>
          <p:nvSpPr>
            <p:cNvPr id="3318" name="Google Shape;3318;p139"/>
            <p:cNvSpPr txBox="1"/>
            <p:nvPr/>
          </p:nvSpPr>
          <p:spPr>
            <a:xfrm>
              <a:off x="3026125" y="4398905"/>
              <a:ext cx="6952500" cy="3987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a:solidFill>
                    <a:schemeClr val="lt1"/>
                  </a:solidFill>
                  <a:latin typeface="Bree Serif"/>
                  <a:ea typeface="Bree Serif"/>
                  <a:cs typeface="Bree Serif"/>
                  <a:sym typeface="Bree Serif"/>
                </a:rPr>
                <a:t>EDA</a:t>
              </a:r>
              <a:endParaRPr sz="1000"/>
            </a:p>
          </p:txBody>
        </p:sp>
        <p:sp>
          <p:nvSpPr>
            <p:cNvPr id="3319" name="Google Shape;3319;p139"/>
            <p:cNvSpPr txBox="1"/>
            <p:nvPr/>
          </p:nvSpPr>
          <p:spPr>
            <a:xfrm>
              <a:off x="3243007" y="3365726"/>
              <a:ext cx="6518700" cy="7491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sz="3000" b="1">
                  <a:solidFill>
                    <a:schemeClr val="accent1"/>
                  </a:solidFill>
                  <a:latin typeface="Big Shoulders Text"/>
                  <a:ea typeface="Big Shoulders Text"/>
                  <a:cs typeface="Big Shoulders Text"/>
                  <a:sym typeface="Big Shoulders Text"/>
                </a:rPr>
                <a:t>Exploratory data analysis (EDA)</a:t>
              </a:r>
              <a:endParaRPr sz="3000" b="1">
                <a:solidFill>
                  <a:schemeClr val="accent1"/>
                </a:solidFill>
                <a:latin typeface="Big Shoulders Text"/>
                <a:ea typeface="Big Shoulders Text"/>
                <a:cs typeface="Big Shoulders Text"/>
                <a:sym typeface="Big Shoulders Text"/>
              </a:endParaRPr>
            </a:p>
          </p:txBody>
        </p:sp>
      </p:grpSp>
      <p:pic>
        <p:nvPicPr>
          <p:cNvPr id="3320" name="Google Shape;3320;p139"/>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3321" name="Google Shape;3321;p139"/>
          <p:cNvSpPr/>
          <p:nvPr/>
        </p:nvSpPr>
        <p:spPr>
          <a:xfrm>
            <a:off x="4259746" y="1409659"/>
            <a:ext cx="624900" cy="6366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700"/>
              </a:spcAft>
              <a:buNone/>
            </a:pPr>
            <a:endParaRPr sz="1500"/>
          </a:p>
        </p:txBody>
      </p:sp>
      <p:sp>
        <p:nvSpPr>
          <p:cNvPr id="3322" name="Google Shape;3322;p139"/>
          <p:cNvSpPr txBox="1"/>
          <p:nvPr/>
        </p:nvSpPr>
        <p:spPr>
          <a:xfrm>
            <a:off x="4259742" y="1515865"/>
            <a:ext cx="624900" cy="422400"/>
          </a:xfrm>
          <a:prstGeom prst="rect">
            <a:avLst/>
          </a:prstGeom>
          <a:noFill/>
          <a:ln>
            <a:noFill/>
          </a:ln>
        </p:spPr>
        <p:txBody>
          <a:bodyPr spcFirstLastPara="1" wrap="square" lIns="64275" tIns="64275" rIns="64275" bIns="64275" anchor="t" anchorCtr="0">
            <a:spAutoFit/>
          </a:bodyPr>
          <a:lstStyle/>
          <a:p>
            <a:pPr marL="0" lvl="0" indent="0" algn="ctr" rtl="0">
              <a:spcBef>
                <a:spcPts val="0"/>
              </a:spcBef>
              <a:spcAft>
                <a:spcPts val="700"/>
              </a:spcAft>
              <a:buNone/>
            </a:pPr>
            <a:r>
              <a:rPr lang="en" sz="1900" b="1">
                <a:solidFill>
                  <a:schemeClr val="lt1"/>
                </a:solidFill>
                <a:latin typeface="Raleway"/>
                <a:ea typeface="Raleway"/>
                <a:cs typeface="Raleway"/>
                <a:sym typeface="Raleway"/>
              </a:rPr>
              <a:t>03</a:t>
            </a:r>
            <a:endParaRPr sz="1000"/>
          </a:p>
        </p:txBody>
      </p:sp>
      <p:grpSp>
        <p:nvGrpSpPr>
          <p:cNvPr id="3323" name="Google Shape;3323;p139"/>
          <p:cNvGrpSpPr/>
          <p:nvPr/>
        </p:nvGrpSpPr>
        <p:grpSpPr>
          <a:xfrm>
            <a:off x="-16025" y="4805950"/>
            <a:ext cx="9176450" cy="337501"/>
            <a:chOff x="-16025" y="4805950"/>
            <a:chExt cx="9176450" cy="337501"/>
          </a:xfrm>
        </p:grpSpPr>
        <p:sp>
          <p:nvSpPr>
            <p:cNvPr id="3324" name="Google Shape;3324;p139"/>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Problem </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Statement</a:t>
              </a:r>
              <a:endParaRPr sz="900">
                <a:solidFill>
                  <a:schemeClr val="lt1"/>
                </a:solidFill>
                <a:latin typeface="Bree Serif"/>
                <a:ea typeface="Bree Serif"/>
                <a:cs typeface="Bree Serif"/>
                <a:sym typeface="Bree Serif"/>
              </a:endParaRPr>
            </a:p>
          </p:txBody>
        </p:sp>
        <p:sp>
          <p:nvSpPr>
            <p:cNvPr id="3325" name="Google Shape;3325;p139"/>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Motivation</a:t>
              </a:r>
              <a:endParaRPr sz="900">
                <a:solidFill>
                  <a:schemeClr val="lt1"/>
                </a:solidFill>
                <a:latin typeface="Bree Serif"/>
                <a:ea typeface="Bree Serif"/>
                <a:cs typeface="Bree Serif"/>
                <a:sym typeface="Bree Serif"/>
              </a:endParaRPr>
            </a:p>
          </p:txBody>
        </p:sp>
        <p:sp>
          <p:nvSpPr>
            <p:cNvPr id="3326" name="Google Shape;3326;p139"/>
            <p:cNvSpPr/>
            <p:nvPr/>
          </p:nvSpPr>
          <p:spPr>
            <a:xfrm>
              <a:off x="2260350" y="4805950"/>
              <a:ext cx="1152300" cy="337500"/>
            </a:xfrm>
            <a:prstGeom prst="snip1Rect">
              <a:avLst>
                <a:gd name="adj"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EDA</a:t>
              </a:r>
              <a:endParaRPr sz="900">
                <a:solidFill>
                  <a:schemeClr val="lt1"/>
                </a:solidFill>
                <a:latin typeface="Bree Serif"/>
                <a:ea typeface="Bree Serif"/>
                <a:cs typeface="Bree Serif"/>
                <a:sym typeface="Bree Serif"/>
              </a:endParaRPr>
            </a:p>
          </p:txBody>
        </p:sp>
        <p:sp>
          <p:nvSpPr>
            <p:cNvPr id="3327" name="Google Shape;3327;p139"/>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1</a:t>
              </a:r>
              <a:endParaRPr sz="900">
                <a:solidFill>
                  <a:schemeClr val="lt1"/>
                </a:solidFill>
                <a:latin typeface="Bree Serif"/>
                <a:ea typeface="Bree Serif"/>
                <a:cs typeface="Bree Serif"/>
                <a:sym typeface="Bree Serif"/>
              </a:endParaRPr>
            </a:p>
          </p:txBody>
        </p:sp>
        <p:sp>
          <p:nvSpPr>
            <p:cNvPr id="3328" name="Google Shape;3328;p139"/>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2</a:t>
              </a:r>
              <a:endParaRPr sz="900">
                <a:solidFill>
                  <a:schemeClr val="lt1"/>
                </a:solidFill>
                <a:latin typeface="Bree Serif"/>
                <a:ea typeface="Bree Serif"/>
                <a:cs typeface="Bree Serif"/>
                <a:sym typeface="Bree Serif"/>
              </a:endParaRPr>
            </a:p>
          </p:txBody>
        </p:sp>
        <p:sp>
          <p:nvSpPr>
            <p:cNvPr id="3329" name="Google Shape;3329;p139"/>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330" name="Google Shape;3330;p139"/>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chemeClr val="lt1"/>
                  </a:solidFill>
                  <a:latin typeface="Bree Serif"/>
                  <a:ea typeface="Bree Serif"/>
                  <a:cs typeface="Bree Serif"/>
                  <a:sym typeface="Bree Serif"/>
                </a:rPr>
                <a:t>Models</a:t>
              </a:r>
              <a:endParaRPr sz="900">
                <a:solidFill>
                  <a:schemeClr val="lt1"/>
                </a:solidFill>
                <a:latin typeface="Bree Serif"/>
                <a:ea typeface="Bree Serif"/>
                <a:cs typeface="Bree Serif"/>
                <a:sym typeface="Bree Serif"/>
              </a:endParaRPr>
            </a:p>
          </p:txBody>
        </p:sp>
        <p:sp>
          <p:nvSpPr>
            <p:cNvPr id="3331" name="Google Shape;3331;p139"/>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Business</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 Insights</a:t>
              </a:r>
              <a:endParaRPr sz="900">
                <a:solidFill>
                  <a:schemeClr val="lt1"/>
                </a:solidFill>
                <a:latin typeface="Bree Serif"/>
                <a:ea typeface="Bree Serif"/>
                <a:cs typeface="Bree Serif"/>
                <a:sym typeface="Bree Serif"/>
              </a:endParaRPr>
            </a:p>
          </p:txBody>
        </p:sp>
      </p:grpSp>
      <p:sp>
        <p:nvSpPr>
          <p:cNvPr id="3332" name="Google Shape;3332;p139"/>
          <p:cNvSpPr txBox="1"/>
          <p:nvPr/>
        </p:nvSpPr>
        <p:spPr>
          <a:xfrm>
            <a:off x="7931675" y="76200"/>
            <a:ext cx="11250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Cindrea</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308"/>
                                        </p:tgtEl>
                                        <p:attrNameLst>
                                          <p:attrName>style.visibility</p:attrName>
                                        </p:attrNameLst>
                                      </p:cBhvr>
                                      <p:to>
                                        <p:strVal val="visible"/>
                                      </p:to>
                                    </p:set>
                                    <p:anim calcmode="lin" valueType="num">
                                      <p:cBhvr additive="base">
                                        <p:cTn id="7" dur="1000"/>
                                        <p:tgtEl>
                                          <p:spTgt spid="330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3308"/>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3307"/>
                                        </p:tgtEl>
                                        <p:attrNameLst>
                                          <p:attrName>style.visibility</p:attrName>
                                        </p:attrNameLst>
                                      </p:cBhvr>
                                      <p:to>
                                        <p:strVal val="visible"/>
                                      </p:to>
                                    </p:set>
                                    <p:anim calcmode="lin" valueType="num">
                                      <p:cBhvr additive="base">
                                        <p:cTn id="12" dur="1000"/>
                                        <p:tgtEl>
                                          <p:spTgt spid="3307"/>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3307"/>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3316"/>
                                        </p:tgtEl>
                                        <p:attrNameLst>
                                          <p:attrName>style.visibility</p:attrName>
                                        </p:attrNameLst>
                                      </p:cBhvr>
                                      <p:to>
                                        <p:strVal val="visible"/>
                                      </p:to>
                                    </p:set>
                                    <p:anim calcmode="lin" valueType="num">
                                      <p:cBhvr additive="base">
                                        <p:cTn id="17" dur="1000"/>
                                        <p:tgtEl>
                                          <p:spTgt spid="3316"/>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3316"/>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3309"/>
                                        </p:tgtEl>
                                        <p:attrNameLst>
                                          <p:attrName>style.visibility</p:attrName>
                                        </p:attrNameLst>
                                      </p:cBhvr>
                                      <p:to>
                                        <p:strVal val="visible"/>
                                      </p:to>
                                    </p:set>
                                    <p:anim calcmode="lin" valueType="num">
                                      <p:cBhvr additive="base">
                                        <p:cTn id="22" dur="1000"/>
                                        <p:tgtEl>
                                          <p:spTgt spid="3309"/>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3309"/>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3305"/>
                                        </p:tgtEl>
                                        <p:attrNameLst>
                                          <p:attrName>style.visibility</p:attrName>
                                        </p:attrNameLst>
                                      </p:cBhvr>
                                      <p:to>
                                        <p:strVal val="visible"/>
                                      </p:to>
                                    </p:set>
                                    <p:anim calcmode="lin" valueType="num">
                                      <p:cBhvr additive="base">
                                        <p:cTn id="27" dur="1000"/>
                                        <p:tgtEl>
                                          <p:spTgt spid="3305"/>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3305"/>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3304"/>
                                        </p:tgtEl>
                                        <p:attrNameLst>
                                          <p:attrName>style.visibility</p:attrName>
                                        </p:attrNameLst>
                                      </p:cBhvr>
                                      <p:to>
                                        <p:strVal val="visible"/>
                                      </p:to>
                                    </p:set>
                                    <p:anim calcmode="lin" valueType="num">
                                      <p:cBhvr additive="base">
                                        <p:cTn id="32" dur="1000"/>
                                        <p:tgtEl>
                                          <p:spTgt spid="3304"/>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3304"/>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3306"/>
                                        </p:tgtEl>
                                        <p:attrNameLst>
                                          <p:attrName>style.visibility</p:attrName>
                                        </p:attrNameLst>
                                      </p:cBhvr>
                                      <p:to>
                                        <p:strVal val="visible"/>
                                      </p:to>
                                    </p:set>
                                    <p:anim calcmode="lin" valueType="num">
                                      <p:cBhvr additive="base">
                                        <p:cTn id="37" dur="1000"/>
                                        <p:tgtEl>
                                          <p:spTgt spid="3306"/>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3306"/>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3310"/>
                                        </p:tgtEl>
                                        <p:attrNameLst>
                                          <p:attrName>style.visibility</p:attrName>
                                        </p:attrNameLst>
                                      </p:cBhvr>
                                      <p:to>
                                        <p:strVal val="visible"/>
                                      </p:to>
                                    </p:set>
                                    <p:animEffect transition="in" filter="fade">
                                      <p:cBhvr>
                                        <p:cTn id="42" dur="1000"/>
                                        <p:tgtEl>
                                          <p:spTgt spid="3310"/>
                                        </p:tgtEl>
                                      </p:cBhvr>
                                    </p:animEffect>
                                  </p:childTnLst>
                                </p:cTn>
                              </p:par>
                              <p:par>
                                <p:cTn id="43" presetID="10" presetClass="entr" presetSubtype="0" fill="hold" nodeType="withEffect">
                                  <p:stCondLst>
                                    <p:cond delay="500"/>
                                  </p:stCondLst>
                                  <p:childTnLst>
                                    <p:set>
                                      <p:cBhvr>
                                        <p:cTn id="44" dur="1" fill="hold">
                                          <p:stCondLst>
                                            <p:cond delay="0"/>
                                          </p:stCondLst>
                                        </p:cTn>
                                        <p:tgtEl>
                                          <p:spTgt spid="3313"/>
                                        </p:tgtEl>
                                        <p:attrNameLst>
                                          <p:attrName>style.visibility</p:attrName>
                                        </p:attrNameLst>
                                      </p:cBhvr>
                                      <p:to>
                                        <p:strVal val="visible"/>
                                      </p:to>
                                    </p:set>
                                    <p:animEffect transition="in" filter="fade">
                                      <p:cBhvr>
                                        <p:cTn id="45" dur="1000"/>
                                        <p:tgtEl>
                                          <p:spTgt spid="3313"/>
                                        </p:tgtEl>
                                      </p:cBhvr>
                                    </p:animEffect>
                                  </p:childTnLst>
                                </p:cTn>
                              </p:par>
                              <p:par>
                                <p:cTn id="46" presetID="10" presetClass="entr" presetSubtype="0" fill="hold" nodeType="withEffect">
                                  <p:stCondLst>
                                    <p:cond delay="0"/>
                                  </p:stCondLst>
                                  <p:childTnLst>
                                    <p:set>
                                      <p:cBhvr>
                                        <p:cTn id="47" dur="1" fill="hold">
                                          <p:stCondLst>
                                            <p:cond delay="0"/>
                                          </p:stCondLst>
                                        </p:cTn>
                                        <p:tgtEl>
                                          <p:spTgt spid="3292"/>
                                        </p:tgtEl>
                                        <p:attrNameLst>
                                          <p:attrName>style.visibility</p:attrName>
                                        </p:attrNameLst>
                                      </p:cBhvr>
                                      <p:to>
                                        <p:strVal val="visible"/>
                                      </p:to>
                                    </p:set>
                                    <p:animEffect transition="in" filter="fade">
                                      <p:cBhvr>
                                        <p:cTn id="48" dur="1"/>
                                        <p:tgtEl>
                                          <p:spTgt spid="3292"/>
                                        </p:tgtEl>
                                      </p:cBhvr>
                                    </p:animEffect>
                                  </p:childTnLst>
                                </p:cTn>
                              </p:par>
                              <p:par>
                                <p:cTn id="49" presetID="1" presetClass="entr" presetSubtype="0" fill="hold" nodeType="withEffect">
                                  <p:stCondLst>
                                    <p:cond delay="0"/>
                                  </p:stCondLst>
                                  <p:childTnLst>
                                    <p:set>
                                      <p:cBhvr>
                                        <p:cTn id="50" dur="1" fill="hold">
                                          <p:stCondLst>
                                            <p:cond delay="0"/>
                                          </p:stCondLst>
                                        </p:cTn>
                                        <p:tgtEl>
                                          <p:spTgt spid="3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6"/>
        <p:cNvGrpSpPr/>
        <p:nvPr/>
      </p:nvGrpSpPr>
      <p:grpSpPr>
        <a:xfrm>
          <a:off x="0" y="0"/>
          <a:ext cx="0" cy="0"/>
          <a:chOff x="0" y="0"/>
          <a:chExt cx="0" cy="0"/>
        </a:xfrm>
      </p:grpSpPr>
      <p:sp>
        <p:nvSpPr>
          <p:cNvPr id="3337" name="Google Shape;3337;p140"/>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338" name="Google Shape;3338;p140"/>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339" name="Google Shape;3339;p140"/>
          <p:cNvSpPr/>
          <p:nvPr/>
        </p:nvSpPr>
        <p:spPr>
          <a:xfrm>
            <a:off x="226035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340" name="Google Shape;3340;p140"/>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341" name="Google Shape;3341;p140"/>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342" name="Google Shape;3342;p140"/>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343" name="Google Shape;3343;p140"/>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344" name="Google Shape;3344;p140"/>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345" name="Google Shape;3345;p140"/>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grpSp>
        <p:nvGrpSpPr>
          <p:cNvPr id="3346" name="Google Shape;3346;p140"/>
          <p:cNvGrpSpPr/>
          <p:nvPr/>
        </p:nvGrpSpPr>
        <p:grpSpPr>
          <a:xfrm>
            <a:off x="1062987" y="1003991"/>
            <a:ext cx="4279455" cy="2711731"/>
            <a:chOff x="478550" y="294900"/>
            <a:chExt cx="4871875" cy="4149550"/>
          </a:xfrm>
        </p:grpSpPr>
        <p:pic>
          <p:nvPicPr>
            <p:cNvPr id="3347" name="Google Shape;3347;p140"/>
            <p:cNvPicPr preferRelativeResize="0"/>
            <p:nvPr/>
          </p:nvPicPr>
          <p:blipFill rotWithShape="1">
            <a:blip r:embed="rId3">
              <a:alphaModFix/>
            </a:blip>
            <a:srcRect l="11989" t="6814" r="3099" b="9984"/>
            <a:stretch/>
          </p:blipFill>
          <p:spPr>
            <a:xfrm>
              <a:off x="478550" y="699213"/>
              <a:ext cx="4871875" cy="3745075"/>
            </a:xfrm>
            <a:prstGeom prst="rect">
              <a:avLst/>
            </a:prstGeom>
            <a:noFill/>
            <a:ln>
              <a:noFill/>
            </a:ln>
          </p:spPr>
        </p:pic>
        <p:sp>
          <p:nvSpPr>
            <p:cNvPr id="3348" name="Google Shape;3348;p140"/>
            <p:cNvSpPr txBox="1"/>
            <p:nvPr/>
          </p:nvSpPr>
          <p:spPr>
            <a:xfrm>
              <a:off x="633775" y="3766050"/>
              <a:ext cx="2005800" cy="67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Inter"/>
                  <a:ea typeface="Inter"/>
                  <a:cs typeface="Inter"/>
                  <a:sym typeface="Inter"/>
                </a:rPr>
                <a:t>237.0</a:t>
              </a:r>
              <a:endParaRPr sz="1800" b="1">
                <a:solidFill>
                  <a:schemeClr val="lt2"/>
                </a:solidFill>
                <a:latin typeface="Inter"/>
                <a:ea typeface="Inter"/>
                <a:cs typeface="Inter"/>
                <a:sym typeface="Inter"/>
              </a:endParaRPr>
            </a:p>
          </p:txBody>
        </p:sp>
        <p:sp>
          <p:nvSpPr>
            <p:cNvPr id="3349" name="Google Shape;3349;p140"/>
            <p:cNvSpPr txBox="1"/>
            <p:nvPr/>
          </p:nvSpPr>
          <p:spPr>
            <a:xfrm>
              <a:off x="3154900" y="872950"/>
              <a:ext cx="2005800" cy="357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1233.0</a:t>
              </a:r>
              <a:endParaRPr sz="1800" b="1">
                <a:latin typeface="Inter"/>
                <a:ea typeface="Inter"/>
                <a:cs typeface="Inter"/>
                <a:sym typeface="Inter"/>
              </a:endParaRPr>
            </a:p>
          </p:txBody>
        </p:sp>
        <p:sp>
          <p:nvSpPr>
            <p:cNvPr id="3350" name="Google Shape;3350;p140"/>
            <p:cNvSpPr txBox="1"/>
            <p:nvPr/>
          </p:nvSpPr>
          <p:spPr>
            <a:xfrm>
              <a:off x="3154900" y="294900"/>
              <a:ext cx="2005800" cy="57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Inter"/>
                  <a:ea typeface="Inter"/>
                  <a:cs typeface="Inter"/>
                  <a:sym typeface="Inter"/>
                </a:rPr>
                <a:t>83.9%</a:t>
              </a:r>
              <a:endParaRPr sz="1800" b="1">
                <a:latin typeface="Inter"/>
                <a:ea typeface="Inter"/>
                <a:cs typeface="Inter"/>
                <a:sym typeface="Inter"/>
              </a:endParaRPr>
            </a:p>
          </p:txBody>
        </p:sp>
        <p:sp>
          <p:nvSpPr>
            <p:cNvPr id="3351" name="Google Shape;3351;p140"/>
            <p:cNvSpPr txBox="1"/>
            <p:nvPr/>
          </p:nvSpPr>
          <p:spPr>
            <a:xfrm>
              <a:off x="633775" y="3187950"/>
              <a:ext cx="2005800" cy="57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Inter"/>
                  <a:ea typeface="Inter"/>
                  <a:cs typeface="Inter"/>
                  <a:sym typeface="Inter"/>
                </a:rPr>
                <a:t>16.1%</a:t>
              </a:r>
              <a:endParaRPr sz="1800" b="1">
                <a:latin typeface="Inter"/>
                <a:ea typeface="Inter"/>
                <a:cs typeface="Inter"/>
                <a:sym typeface="Inter"/>
              </a:endParaRPr>
            </a:p>
          </p:txBody>
        </p:sp>
      </p:grpSp>
      <p:sp>
        <p:nvSpPr>
          <p:cNvPr id="3352" name="Google Shape;3352;p140"/>
          <p:cNvSpPr txBox="1"/>
          <p:nvPr/>
        </p:nvSpPr>
        <p:spPr>
          <a:xfrm>
            <a:off x="255225" y="1292343"/>
            <a:ext cx="8079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1200</a:t>
            </a:r>
            <a:endParaRPr sz="1000" b="1">
              <a:solidFill>
                <a:srgbClr val="434343"/>
              </a:solidFill>
              <a:latin typeface="Inter"/>
              <a:ea typeface="Inter"/>
              <a:cs typeface="Inter"/>
              <a:sym typeface="Inter"/>
            </a:endParaRPr>
          </a:p>
        </p:txBody>
      </p:sp>
      <p:sp>
        <p:nvSpPr>
          <p:cNvPr id="3353" name="Google Shape;3353;p140"/>
          <p:cNvSpPr txBox="1"/>
          <p:nvPr/>
        </p:nvSpPr>
        <p:spPr>
          <a:xfrm>
            <a:off x="255225" y="1690469"/>
            <a:ext cx="8079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1000</a:t>
            </a:r>
            <a:endParaRPr sz="1000" b="1">
              <a:solidFill>
                <a:srgbClr val="434343"/>
              </a:solidFill>
              <a:latin typeface="Inter"/>
              <a:ea typeface="Inter"/>
              <a:cs typeface="Inter"/>
              <a:sym typeface="Inter"/>
            </a:endParaRPr>
          </a:p>
        </p:txBody>
      </p:sp>
      <p:sp>
        <p:nvSpPr>
          <p:cNvPr id="3354" name="Google Shape;3354;p140"/>
          <p:cNvSpPr txBox="1"/>
          <p:nvPr/>
        </p:nvSpPr>
        <p:spPr>
          <a:xfrm>
            <a:off x="255225" y="2050568"/>
            <a:ext cx="8079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800</a:t>
            </a:r>
            <a:endParaRPr sz="1000" b="1">
              <a:solidFill>
                <a:srgbClr val="434343"/>
              </a:solidFill>
              <a:latin typeface="Inter"/>
              <a:ea typeface="Inter"/>
              <a:cs typeface="Inter"/>
              <a:sym typeface="Inter"/>
            </a:endParaRPr>
          </a:p>
        </p:txBody>
      </p:sp>
      <p:sp>
        <p:nvSpPr>
          <p:cNvPr id="3355" name="Google Shape;3355;p140"/>
          <p:cNvSpPr txBox="1"/>
          <p:nvPr/>
        </p:nvSpPr>
        <p:spPr>
          <a:xfrm>
            <a:off x="255225" y="2414547"/>
            <a:ext cx="8079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600</a:t>
            </a:r>
            <a:endParaRPr sz="1000" b="1">
              <a:solidFill>
                <a:srgbClr val="434343"/>
              </a:solidFill>
              <a:latin typeface="Inter"/>
              <a:ea typeface="Inter"/>
              <a:cs typeface="Inter"/>
              <a:sym typeface="Inter"/>
            </a:endParaRPr>
          </a:p>
        </p:txBody>
      </p:sp>
      <p:sp>
        <p:nvSpPr>
          <p:cNvPr id="3356" name="Google Shape;3356;p140"/>
          <p:cNvSpPr txBox="1"/>
          <p:nvPr/>
        </p:nvSpPr>
        <p:spPr>
          <a:xfrm>
            <a:off x="255225" y="2797917"/>
            <a:ext cx="8079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400</a:t>
            </a:r>
            <a:endParaRPr sz="1000" b="1">
              <a:solidFill>
                <a:srgbClr val="434343"/>
              </a:solidFill>
              <a:latin typeface="Inter"/>
              <a:ea typeface="Inter"/>
              <a:cs typeface="Inter"/>
              <a:sym typeface="Inter"/>
            </a:endParaRPr>
          </a:p>
        </p:txBody>
      </p:sp>
      <p:sp>
        <p:nvSpPr>
          <p:cNvPr id="3357" name="Google Shape;3357;p140"/>
          <p:cNvSpPr txBox="1"/>
          <p:nvPr/>
        </p:nvSpPr>
        <p:spPr>
          <a:xfrm>
            <a:off x="255225" y="3159945"/>
            <a:ext cx="8079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200</a:t>
            </a:r>
            <a:endParaRPr sz="1000" b="1">
              <a:solidFill>
                <a:srgbClr val="434343"/>
              </a:solidFill>
              <a:latin typeface="Inter"/>
              <a:ea typeface="Inter"/>
              <a:cs typeface="Inter"/>
              <a:sym typeface="Inter"/>
            </a:endParaRPr>
          </a:p>
        </p:txBody>
      </p:sp>
      <p:sp>
        <p:nvSpPr>
          <p:cNvPr id="3358" name="Google Shape;3358;p140"/>
          <p:cNvSpPr txBox="1"/>
          <p:nvPr/>
        </p:nvSpPr>
        <p:spPr>
          <a:xfrm>
            <a:off x="255225" y="3469620"/>
            <a:ext cx="8079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0</a:t>
            </a:r>
            <a:endParaRPr sz="1000" b="1">
              <a:solidFill>
                <a:srgbClr val="434343"/>
              </a:solidFill>
              <a:latin typeface="Inter"/>
              <a:ea typeface="Inter"/>
              <a:cs typeface="Inter"/>
              <a:sym typeface="Inter"/>
            </a:endParaRPr>
          </a:p>
        </p:txBody>
      </p:sp>
      <p:sp>
        <p:nvSpPr>
          <p:cNvPr id="3359" name="Google Shape;3359;p140"/>
          <p:cNvSpPr txBox="1"/>
          <p:nvPr/>
        </p:nvSpPr>
        <p:spPr>
          <a:xfrm>
            <a:off x="1196696" y="3715528"/>
            <a:ext cx="1780500" cy="358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Yes</a:t>
            </a:r>
            <a:endParaRPr sz="1500" b="1">
              <a:solidFill>
                <a:srgbClr val="434343"/>
              </a:solidFill>
              <a:latin typeface="Inter"/>
              <a:ea typeface="Inter"/>
              <a:cs typeface="Inter"/>
              <a:sym typeface="Inter"/>
            </a:endParaRPr>
          </a:p>
        </p:txBody>
      </p:sp>
      <p:sp>
        <p:nvSpPr>
          <p:cNvPr id="3360" name="Google Shape;3360;p140"/>
          <p:cNvSpPr txBox="1"/>
          <p:nvPr/>
        </p:nvSpPr>
        <p:spPr>
          <a:xfrm>
            <a:off x="3418162" y="3715528"/>
            <a:ext cx="1780500" cy="358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No</a:t>
            </a:r>
            <a:endParaRPr sz="1500" b="1">
              <a:solidFill>
                <a:srgbClr val="434343"/>
              </a:solidFill>
              <a:latin typeface="Inter"/>
              <a:ea typeface="Inter"/>
              <a:cs typeface="Inter"/>
              <a:sym typeface="Inter"/>
            </a:endParaRPr>
          </a:p>
        </p:txBody>
      </p:sp>
      <p:sp>
        <p:nvSpPr>
          <p:cNvPr id="3361" name="Google Shape;3361;p140"/>
          <p:cNvSpPr/>
          <p:nvPr/>
        </p:nvSpPr>
        <p:spPr>
          <a:xfrm>
            <a:off x="481103" y="688450"/>
            <a:ext cx="4827600" cy="3069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solidFill>
                  <a:schemeClr val="lt2"/>
                </a:solidFill>
                <a:latin typeface="Inter"/>
                <a:ea typeface="Inter"/>
                <a:cs typeface="Inter"/>
                <a:sym typeface="Inter"/>
              </a:rPr>
              <a:t>Attrition Count</a:t>
            </a:r>
            <a:endParaRPr b="1">
              <a:solidFill>
                <a:schemeClr val="lt2"/>
              </a:solidFill>
              <a:latin typeface="Inter"/>
              <a:ea typeface="Inter"/>
              <a:cs typeface="Inter"/>
              <a:sym typeface="Inter"/>
            </a:endParaRPr>
          </a:p>
        </p:txBody>
      </p:sp>
      <p:sp>
        <p:nvSpPr>
          <p:cNvPr id="3362" name="Google Shape;3362;p140"/>
          <p:cNvSpPr txBox="1"/>
          <p:nvPr/>
        </p:nvSpPr>
        <p:spPr>
          <a:xfrm>
            <a:off x="7931675" y="76200"/>
            <a:ext cx="11250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Cindrea</a:t>
            </a:r>
            <a:endParaRPr sz="2000"/>
          </a:p>
        </p:txBody>
      </p:sp>
      <p:sp>
        <p:nvSpPr>
          <p:cNvPr id="3363" name="Google Shape;3363;p140"/>
          <p:cNvSpPr/>
          <p:nvPr/>
        </p:nvSpPr>
        <p:spPr>
          <a:xfrm>
            <a:off x="5570784" y="1182119"/>
            <a:ext cx="3318000" cy="26232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3364" name="Google Shape;3364;p140"/>
          <p:cNvSpPr/>
          <p:nvPr/>
        </p:nvSpPr>
        <p:spPr>
          <a:xfrm>
            <a:off x="6001118" y="1376849"/>
            <a:ext cx="27642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Highly imbalanced dataset, </a:t>
            </a:r>
            <a:r>
              <a:rPr lang="en" b="1">
                <a:solidFill>
                  <a:schemeClr val="lt1"/>
                </a:solidFill>
                <a:latin typeface="Quattrocento Sans"/>
                <a:ea typeface="Quattrocento Sans"/>
                <a:cs typeface="Quattrocento Sans"/>
                <a:sym typeface="Quattrocento Sans"/>
              </a:rPr>
              <a:t>16.1%</a:t>
            </a:r>
            <a:r>
              <a:rPr lang="en">
                <a:solidFill>
                  <a:schemeClr val="lt1"/>
                </a:solidFill>
                <a:latin typeface="Quattrocento Sans"/>
                <a:ea typeface="Quattrocento Sans"/>
                <a:cs typeface="Quattrocento Sans"/>
                <a:sym typeface="Quattrocento Sans"/>
              </a:rPr>
              <a:t> with attrition and </a:t>
            </a:r>
            <a:r>
              <a:rPr lang="en" b="1">
                <a:solidFill>
                  <a:schemeClr val="lt1"/>
                </a:solidFill>
                <a:latin typeface="Quattrocento Sans"/>
                <a:ea typeface="Quattrocento Sans"/>
                <a:cs typeface="Quattrocento Sans"/>
                <a:sym typeface="Quattrocento Sans"/>
              </a:rPr>
              <a:t>83.9%</a:t>
            </a:r>
            <a:r>
              <a:rPr lang="en">
                <a:solidFill>
                  <a:schemeClr val="lt1"/>
                </a:solidFill>
                <a:latin typeface="Quattrocento Sans"/>
                <a:ea typeface="Quattrocento Sans"/>
                <a:cs typeface="Quattrocento Sans"/>
                <a:sym typeface="Quattrocento Sans"/>
              </a:rPr>
              <a:t> without</a:t>
            </a:r>
            <a:endParaRPr>
              <a:solidFill>
                <a:schemeClr val="lt1"/>
              </a:solidFill>
              <a:latin typeface="Quattrocento Sans"/>
              <a:ea typeface="Quattrocento Sans"/>
              <a:cs typeface="Quattrocento Sans"/>
              <a:sym typeface="Quattrocento Sans"/>
            </a:endParaRPr>
          </a:p>
        </p:txBody>
      </p:sp>
      <p:sp>
        <p:nvSpPr>
          <p:cNvPr id="3365" name="Google Shape;3365;p140"/>
          <p:cNvSpPr/>
          <p:nvPr/>
        </p:nvSpPr>
        <p:spPr>
          <a:xfrm>
            <a:off x="5681992" y="1437148"/>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366" name="Google Shape;3366;p140"/>
          <p:cNvSpPr/>
          <p:nvPr/>
        </p:nvSpPr>
        <p:spPr>
          <a:xfrm>
            <a:off x="6001125" y="2128850"/>
            <a:ext cx="28875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b="1">
                <a:solidFill>
                  <a:schemeClr val="lt1"/>
                </a:solidFill>
                <a:latin typeface="Quattrocento Sans"/>
                <a:ea typeface="Quattrocento Sans"/>
                <a:cs typeface="Quattrocento Sans"/>
                <a:sym typeface="Quattrocento Sans"/>
              </a:rPr>
              <a:t>Expected findings</a:t>
            </a:r>
            <a:r>
              <a:rPr lang="en">
                <a:solidFill>
                  <a:schemeClr val="lt1"/>
                </a:solidFill>
                <a:latin typeface="Quattrocento Sans"/>
                <a:ea typeface="Quattrocento Sans"/>
                <a:cs typeface="Quattrocento Sans"/>
                <a:sym typeface="Quattrocento Sans"/>
              </a:rPr>
              <a:t> as employee attrition is typically a minority case</a:t>
            </a:r>
            <a:endParaRPr>
              <a:solidFill>
                <a:schemeClr val="lt1"/>
              </a:solidFill>
              <a:latin typeface="Quattrocento Sans"/>
              <a:ea typeface="Quattrocento Sans"/>
              <a:cs typeface="Quattrocento Sans"/>
              <a:sym typeface="Quattrocento Sans"/>
            </a:endParaRPr>
          </a:p>
        </p:txBody>
      </p:sp>
      <p:sp>
        <p:nvSpPr>
          <p:cNvPr id="3367" name="Google Shape;3367;p140"/>
          <p:cNvSpPr/>
          <p:nvPr/>
        </p:nvSpPr>
        <p:spPr>
          <a:xfrm>
            <a:off x="5681992" y="2189154"/>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368" name="Google Shape;3368;p140"/>
          <p:cNvSpPr/>
          <p:nvPr/>
        </p:nvSpPr>
        <p:spPr>
          <a:xfrm>
            <a:off x="6001125" y="2880860"/>
            <a:ext cx="2764200" cy="8349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However, skewed dataset means predicting all “no”s would give high baseline accuracy of </a:t>
            </a:r>
            <a:r>
              <a:rPr lang="en" b="1">
                <a:solidFill>
                  <a:schemeClr val="lt1"/>
                </a:solidFill>
                <a:latin typeface="Quattrocento Sans"/>
                <a:ea typeface="Quattrocento Sans"/>
                <a:cs typeface="Quattrocento Sans"/>
                <a:sym typeface="Quattrocento Sans"/>
              </a:rPr>
              <a:t>83.9%</a:t>
            </a:r>
            <a:endParaRPr b="1">
              <a:solidFill>
                <a:schemeClr val="lt1"/>
              </a:solidFill>
              <a:latin typeface="Quattrocento Sans"/>
              <a:ea typeface="Quattrocento Sans"/>
              <a:cs typeface="Quattrocento Sans"/>
              <a:sym typeface="Quattrocento Sans"/>
            </a:endParaRPr>
          </a:p>
          <a:p>
            <a:pPr marL="0" marR="0" lvl="0" indent="0" algn="l" rtl="0">
              <a:lnSpc>
                <a:spcPct val="120000"/>
              </a:lnSpc>
              <a:spcBef>
                <a:spcPts val="0"/>
              </a:spcBef>
              <a:spcAft>
                <a:spcPts val="0"/>
              </a:spcAft>
              <a:buNone/>
            </a:pPr>
            <a:endParaRPr>
              <a:solidFill>
                <a:schemeClr val="lt1"/>
              </a:solidFill>
              <a:latin typeface="Quattrocento Sans"/>
              <a:ea typeface="Quattrocento Sans"/>
              <a:cs typeface="Quattrocento Sans"/>
              <a:sym typeface="Quattrocento Sans"/>
            </a:endParaRPr>
          </a:p>
        </p:txBody>
      </p:sp>
      <p:sp>
        <p:nvSpPr>
          <p:cNvPr id="3369" name="Google Shape;3369;p140"/>
          <p:cNvSpPr/>
          <p:nvPr/>
        </p:nvSpPr>
        <p:spPr>
          <a:xfrm>
            <a:off x="5681992" y="2971771"/>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370" name="Google Shape;3370;p140"/>
          <p:cNvSpPr/>
          <p:nvPr/>
        </p:nvSpPr>
        <p:spPr>
          <a:xfrm>
            <a:off x="0" y="4313663"/>
            <a:ext cx="91440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nter"/>
                <a:ea typeface="Inter"/>
                <a:cs typeface="Inter"/>
                <a:sym typeface="Inter"/>
              </a:rPr>
              <a:t>Additional steps must be taken to balance dataset to prevent model from over-predicting majority class</a:t>
            </a:r>
            <a:endParaRPr>
              <a:solidFill>
                <a:schemeClr val="lt2"/>
              </a:solidFill>
              <a:latin typeface="Inter"/>
              <a:ea typeface="Inter"/>
              <a:cs typeface="Inter"/>
              <a:sym typeface="Inter"/>
            </a:endParaRPr>
          </a:p>
        </p:txBody>
      </p:sp>
      <p:sp>
        <p:nvSpPr>
          <p:cNvPr id="3371" name="Google Shape;3371;p140"/>
          <p:cNvSpPr txBox="1">
            <a:spLocks noGrp="1"/>
          </p:cNvSpPr>
          <p:nvPr>
            <p:ph type="title"/>
          </p:nvPr>
        </p:nvSpPr>
        <p:spPr>
          <a:xfrm>
            <a:off x="131375" y="32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CC0000"/>
                </a:solidFill>
              </a:rPr>
              <a:t>Analysing Dataset - Attrition</a:t>
            </a:r>
            <a:endParaRPr sz="2300">
              <a:solidFill>
                <a:srgbClr val="CC0000"/>
              </a:solidFill>
            </a:endParaRPr>
          </a:p>
        </p:txBody>
      </p:sp>
      <p:grpSp>
        <p:nvGrpSpPr>
          <p:cNvPr id="3372" name="Google Shape;3372;p140"/>
          <p:cNvGrpSpPr/>
          <p:nvPr/>
        </p:nvGrpSpPr>
        <p:grpSpPr>
          <a:xfrm rot="10800000" flipH="1">
            <a:off x="255135" y="453917"/>
            <a:ext cx="3011240" cy="54998"/>
            <a:chOff x="4567820" y="1685723"/>
            <a:chExt cx="3056166" cy="45600"/>
          </a:xfrm>
        </p:grpSpPr>
        <p:cxnSp>
          <p:nvCxnSpPr>
            <p:cNvPr id="3373" name="Google Shape;3373;p140"/>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374" name="Google Shape;3374;p140"/>
            <p:cNvCxnSpPr>
              <a:endCxn id="3375"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375" name="Google Shape;3375;p140"/>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3380" name="Google Shape;3380;p141"/>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381" name="Google Shape;3381;p141"/>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382" name="Google Shape;3382;p141"/>
          <p:cNvSpPr/>
          <p:nvPr/>
        </p:nvSpPr>
        <p:spPr>
          <a:xfrm>
            <a:off x="226035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383" name="Google Shape;3383;p141"/>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384" name="Google Shape;3384;p141"/>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385" name="Google Shape;3385;p141"/>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386" name="Google Shape;3386;p141"/>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387" name="Google Shape;3387;p141"/>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388" name="Google Shape;3388;p141"/>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grpSp>
        <p:nvGrpSpPr>
          <p:cNvPr id="3389" name="Google Shape;3389;p141"/>
          <p:cNvGrpSpPr/>
          <p:nvPr/>
        </p:nvGrpSpPr>
        <p:grpSpPr>
          <a:xfrm>
            <a:off x="0" y="611607"/>
            <a:ext cx="4820070" cy="3599441"/>
            <a:chOff x="0" y="665225"/>
            <a:chExt cx="5080175" cy="4029375"/>
          </a:xfrm>
        </p:grpSpPr>
        <p:sp>
          <p:nvSpPr>
            <p:cNvPr id="3390" name="Google Shape;3390;p141"/>
            <p:cNvSpPr txBox="1"/>
            <p:nvPr/>
          </p:nvSpPr>
          <p:spPr>
            <a:xfrm>
              <a:off x="0" y="1353575"/>
              <a:ext cx="830100" cy="361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900" b="1">
                  <a:solidFill>
                    <a:srgbClr val="434343"/>
                  </a:solidFill>
                  <a:latin typeface="Inter"/>
                  <a:ea typeface="Inter"/>
                  <a:cs typeface="Inter"/>
                  <a:sym typeface="Inter"/>
                </a:rPr>
                <a:t>300</a:t>
              </a:r>
              <a:endParaRPr sz="900" b="1">
                <a:solidFill>
                  <a:srgbClr val="434343"/>
                </a:solidFill>
                <a:latin typeface="Inter"/>
                <a:ea typeface="Inter"/>
                <a:cs typeface="Inter"/>
                <a:sym typeface="Inter"/>
              </a:endParaRPr>
            </a:p>
          </p:txBody>
        </p:sp>
        <p:sp>
          <p:nvSpPr>
            <p:cNvPr id="3391" name="Google Shape;3391;p141"/>
            <p:cNvSpPr txBox="1"/>
            <p:nvPr/>
          </p:nvSpPr>
          <p:spPr>
            <a:xfrm>
              <a:off x="0" y="1815275"/>
              <a:ext cx="830100" cy="361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900" b="1">
                  <a:solidFill>
                    <a:srgbClr val="434343"/>
                  </a:solidFill>
                  <a:latin typeface="Inter"/>
                  <a:ea typeface="Inter"/>
                  <a:cs typeface="Inter"/>
                  <a:sym typeface="Inter"/>
                </a:rPr>
                <a:t>250</a:t>
              </a:r>
              <a:endParaRPr sz="900" b="1">
                <a:solidFill>
                  <a:srgbClr val="434343"/>
                </a:solidFill>
                <a:latin typeface="Inter"/>
                <a:ea typeface="Inter"/>
                <a:cs typeface="Inter"/>
                <a:sym typeface="Inter"/>
              </a:endParaRPr>
            </a:p>
          </p:txBody>
        </p:sp>
        <p:sp>
          <p:nvSpPr>
            <p:cNvPr id="3392" name="Google Shape;3392;p141"/>
            <p:cNvSpPr txBox="1"/>
            <p:nvPr/>
          </p:nvSpPr>
          <p:spPr>
            <a:xfrm>
              <a:off x="0" y="2232875"/>
              <a:ext cx="830100" cy="361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900" b="1">
                  <a:solidFill>
                    <a:srgbClr val="434343"/>
                  </a:solidFill>
                  <a:latin typeface="Inter"/>
                  <a:ea typeface="Inter"/>
                  <a:cs typeface="Inter"/>
                  <a:sym typeface="Inter"/>
                </a:rPr>
                <a:t>200</a:t>
              </a:r>
              <a:endParaRPr sz="900" b="1">
                <a:solidFill>
                  <a:srgbClr val="434343"/>
                </a:solidFill>
                <a:latin typeface="Inter"/>
                <a:ea typeface="Inter"/>
                <a:cs typeface="Inter"/>
                <a:sym typeface="Inter"/>
              </a:endParaRPr>
            </a:p>
          </p:txBody>
        </p:sp>
        <p:sp>
          <p:nvSpPr>
            <p:cNvPr id="3393" name="Google Shape;3393;p141"/>
            <p:cNvSpPr txBox="1"/>
            <p:nvPr/>
          </p:nvSpPr>
          <p:spPr>
            <a:xfrm>
              <a:off x="0" y="2654975"/>
              <a:ext cx="830100" cy="361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900" b="1">
                  <a:solidFill>
                    <a:srgbClr val="434343"/>
                  </a:solidFill>
                  <a:latin typeface="Inter"/>
                  <a:ea typeface="Inter"/>
                  <a:cs typeface="Inter"/>
                  <a:sym typeface="Inter"/>
                </a:rPr>
                <a:t>150</a:t>
              </a:r>
              <a:endParaRPr sz="900" b="1">
                <a:solidFill>
                  <a:srgbClr val="434343"/>
                </a:solidFill>
                <a:latin typeface="Inter"/>
                <a:ea typeface="Inter"/>
                <a:cs typeface="Inter"/>
                <a:sym typeface="Inter"/>
              </a:endParaRPr>
            </a:p>
          </p:txBody>
        </p:sp>
        <p:sp>
          <p:nvSpPr>
            <p:cNvPr id="3394" name="Google Shape;3394;p141"/>
            <p:cNvSpPr txBox="1"/>
            <p:nvPr/>
          </p:nvSpPr>
          <p:spPr>
            <a:xfrm>
              <a:off x="0" y="3099563"/>
              <a:ext cx="830100" cy="361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900" b="1">
                  <a:solidFill>
                    <a:srgbClr val="434343"/>
                  </a:solidFill>
                  <a:latin typeface="Inter"/>
                  <a:ea typeface="Inter"/>
                  <a:cs typeface="Inter"/>
                  <a:sym typeface="Inter"/>
                </a:rPr>
                <a:t>100</a:t>
              </a:r>
              <a:endParaRPr sz="900" b="1">
                <a:solidFill>
                  <a:srgbClr val="434343"/>
                </a:solidFill>
                <a:latin typeface="Inter"/>
                <a:ea typeface="Inter"/>
                <a:cs typeface="Inter"/>
                <a:sym typeface="Inter"/>
              </a:endParaRPr>
            </a:p>
          </p:txBody>
        </p:sp>
        <p:sp>
          <p:nvSpPr>
            <p:cNvPr id="3395" name="Google Shape;3395;p141"/>
            <p:cNvSpPr txBox="1"/>
            <p:nvPr/>
          </p:nvSpPr>
          <p:spPr>
            <a:xfrm>
              <a:off x="0" y="3519400"/>
              <a:ext cx="830100" cy="361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900" b="1">
                  <a:solidFill>
                    <a:srgbClr val="434343"/>
                  </a:solidFill>
                  <a:latin typeface="Inter"/>
                  <a:ea typeface="Inter"/>
                  <a:cs typeface="Inter"/>
                  <a:sym typeface="Inter"/>
                </a:rPr>
                <a:t>50</a:t>
              </a:r>
              <a:endParaRPr sz="900" b="1">
                <a:solidFill>
                  <a:srgbClr val="434343"/>
                </a:solidFill>
                <a:latin typeface="Inter"/>
                <a:ea typeface="Inter"/>
                <a:cs typeface="Inter"/>
                <a:sym typeface="Inter"/>
              </a:endParaRPr>
            </a:p>
          </p:txBody>
        </p:sp>
        <p:sp>
          <p:nvSpPr>
            <p:cNvPr id="3396" name="Google Shape;3396;p141"/>
            <p:cNvSpPr txBox="1"/>
            <p:nvPr/>
          </p:nvSpPr>
          <p:spPr>
            <a:xfrm>
              <a:off x="0" y="3878525"/>
              <a:ext cx="830100" cy="3618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900" b="1">
                  <a:solidFill>
                    <a:srgbClr val="434343"/>
                  </a:solidFill>
                  <a:latin typeface="Inter"/>
                  <a:ea typeface="Inter"/>
                  <a:cs typeface="Inter"/>
                  <a:sym typeface="Inter"/>
                </a:rPr>
                <a:t>0</a:t>
              </a:r>
              <a:endParaRPr sz="900" b="1">
                <a:solidFill>
                  <a:srgbClr val="434343"/>
                </a:solidFill>
                <a:latin typeface="Inter"/>
                <a:ea typeface="Inter"/>
                <a:cs typeface="Inter"/>
                <a:sym typeface="Inter"/>
              </a:endParaRPr>
            </a:p>
          </p:txBody>
        </p:sp>
        <p:sp>
          <p:nvSpPr>
            <p:cNvPr id="3397" name="Google Shape;3397;p141"/>
            <p:cNvSpPr txBox="1"/>
            <p:nvPr/>
          </p:nvSpPr>
          <p:spPr>
            <a:xfrm>
              <a:off x="1811725" y="4279100"/>
              <a:ext cx="1829700" cy="41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Monthly Income</a:t>
              </a:r>
              <a:endParaRPr sz="1500" b="1">
                <a:solidFill>
                  <a:srgbClr val="434343"/>
                </a:solidFill>
                <a:latin typeface="Inter"/>
                <a:ea typeface="Inter"/>
                <a:cs typeface="Inter"/>
                <a:sym typeface="Inter"/>
              </a:endParaRPr>
            </a:p>
          </p:txBody>
        </p:sp>
        <p:sp>
          <p:nvSpPr>
            <p:cNvPr id="3398" name="Google Shape;3398;p141"/>
            <p:cNvSpPr/>
            <p:nvPr/>
          </p:nvSpPr>
          <p:spPr>
            <a:xfrm>
              <a:off x="227075" y="665225"/>
              <a:ext cx="4853100" cy="337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Inter"/>
                  <a:ea typeface="Inter"/>
                  <a:cs typeface="Inter"/>
                  <a:sym typeface="Inter"/>
                </a:rPr>
                <a:t>Monthly Income Distribution</a:t>
              </a:r>
              <a:endParaRPr b="1">
                <a:solidFill>
                  <a:schemeClr val="lt2"/>
                </a:solidFill>
                <a:latin typeface="Inter"/>
                <a:ea typeface="Inter"/>
                <a:cs typeface="Inter"/>
                <a:sym typeface="Inter"/>
              </a:endParaRPr>
            </a:p>
          </p:txBody>
        </p:sp>
        <p:pic>
          <p:nvPicPr>
            <p:cNvPr id="3399" name="Google Shape;3399;p141"/>
            <p:cNvPicPr preferRelativeResize="0"/>
            <p:nvPr/>
          </p:nvPicPr>
          <p:blipFill rotWithShape="1">
            <a:blip r:embed="rId3">
              <a:alphaModFix/>
            </a:blip>
            <a:srcRect l="9848" t="6766" r="2215" b="9593"/>
            <a:stretch/>
          </p:blipFill>
          <p:spPr>
            <a:xfrm>
              <a:off x="815625" y="1162625"/>
              <a:ext cx="3821900" cy="2885175"/>
            </a:xfrm>
            <a:prstGeom prst="rect">
              <a:avLst/>
            </a:prstGeom>
            <a:noFill/>
            <a:ln>
              <a:noFill/>
            </a:ln>
          </p:spPr>
        </p:pic>
        <p:sp>
          <p:nvSpPr>
            <p:cNvPr id="3400" name="Google Shape;3400;p141"/>
            <p:cNvSpPr txBox="1"/>
            <p:nvPr/>
          </p:nvSpPr>
          <p:spPr>
            <a:xfrm>
              <a:off x="771888" y="4047800"/>
              <a:ext cx="830100" cy="361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2500</a:t>
              </a:r>
              <a:endParaRPr sz="900" b="1">
                <a:solidFill>
                  <a:srgbClr val="434343"/>
                </a:solidFill>
                <a:latin typeface="Inter"/>
                <a:ea typeface="Inter"/>
                <a:cs typeface="Inter"/>
                <a:sym typeface="Inter"/>
              </a:endParaRPr>
            </a:p>
          </p:txBody>
        </p:sp>
        <p:sp>
          <p:nvSpPr>
            <p:cNvPr id="3401" name="Google Shape;3401;p141"/>
            <p:cNvSpPr txBox="1"/>
            <p:nvPr/>
          </p:nvSpPr>
          <p:spPr>
            <a:xfrm>
              <a:off x="1262288" y="4047800"/>
              <a:ext cx="830100" cy="361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5000</a:t>
              </a:r>
              <a:endParaRPr sz="900" b="1">
                <a:solidFill>
                  <a:srgbClr val="434343"/>
                </a:solidFill>
                <a:latin typeface="Inter"/>
                <a:ea typeface="Inter"/>
                <a:cs typeface="Inter"/>
                <a:sym typeface="Inter"/>
              </a:endParaRPr>
            </a:p>
          </p:txBody>
        </p:sp>
        <p:sp>
          <p:nvSpPr>
            <p:cNvPr id="3402" name="Google Shape;3402;p141"/>
            <p:cNvSpPr txBox="1"/>
            <p:nvPr/>
          </p:nvSpPr>
          <p:spPr>
            <a:xfrm>
              <a:off x="1749338" y="4047800"/>
              <a:ext cx="830100" cy="361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7500</a:t>
              </a:r>
              <a:endParaRPr sz="900" b="1">
                <a:solidFill>
                  <a:srgbClr val="434343"/>
                </a:solidFill>
                <a:latin typeface="Inter"/>
                <a:ea typeface="Inter"/>
                <a:cs typeface="Inter"/>
                <a:sym typeface="Inter"/>
              </a:endParaRPr>
            </a:p>
          </p:txBody>
        </p:sp>
        <p:sp>
          <p:nvSpPr>
            <p:cNvPr id="3403" name="Google Shape;3403;p141"/>
            <p:cNvSpPr txBox="1"/>
            <p:nvPr/>
          </p:nvSpPr>
          <p:spPr>
            <a:xfrm>
              <a:off x="2249113" y="4047800"/>
              <a:ext cx="830100" cy="361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10000</a:t>
              </a:r>
              <a:endParaRPr sz="900" b="1">
                <a:solidFill>
                  <a:srgbClr val="434343"/>
                </a:solidFill>
                <a:latin typeface="Inter"/>
                <a:ea typeface="Inter"/>
                <a:cs typeface="Inter"/>
                <a:sym typeface="Inter"/>
              </a:endParaRPr>
            </a:p>
          </p:txBody>
        </p:sp>
        <p:sp>
          <p:nvSpPr>
            <p:cNvPr id="3404" name="Google Shape;3404;p141"/>
            <p:cNvSpPr txBox="1"/>
            <p:nvPr/>
          </p:nvSpPr>
          <p:spPr>
            <a:xfrm>
              <a:off x="2703450" y="4047800"/>
              <a:ext cx="830100" cy="361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12500</a:t>
              </a:r>
              <a:endParaRPr sz="900" b="1">
                <a:solidFill>
                  <a:srgbClr val="434343"/>
                </a:solidFill>
                <a:latin typeface="Inter"/>
                <a:ea typeface="Inter"/>
                <a:cs typeface="Inter"/>
                <a:sym typeface="Inter"/>
              </a:endParaRPr>
            </a:p>
          </p:txBody>
        </p:sp>
        <p:sp>
          <p:nvSpPr>
            <p:cNvPr id="3405" name="Google Shape;3405;p141"/>
            <p:cNvSpPr txBox="1"/>
            <p:nvPr/>
          </p:nvSpPr>
          <p:spPr>
            <a:xfrm>
              <a:off x="3173425" y="4047800"/>
              <a:ext cx="830100" cy="361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15000</a:t>
              </a:r>
              <a:endParaRPr sz="900" b="1">
                <a:solidFill>
                  <a:srgbClr val="434343"/>
                </a:solidFill>
                <a:latin typeface="Inter"/>
                <a:ea typeface="Inter"/>
                <a:cs typeface="Inter"/>
                <a:sym typeface="Inter"/>
              </a:endParaRPr>
            </a:p>
          </p:txBody>
        </p:sp>
        <p:sp>
          <p:nvSpPr>
            <p:cNvPr id="3406" name="Google Shape;3406;p141"/>
            <p:cNvSpPr txBox="1"/>
            <p:nvPr/>
          </p:nvSpPr>
          <p:spPr>
            <a:xfrm>
              <a:off x="3657538" y="4047800"/>
              <a:ext cx="830100" cy="361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17500</a:t>
              </a:r>
              <a:endParaRPr sz="900" b="1">
                <a:solidFill>
                  <a:srgbClr val="434343"/>
                </a:solidFill>
                <a:latin typeface="Inter"/>
                <a:ea typeface="Inter"/>
                <a:cs typeface="Inter"/>
                <a:sym typeface="Inter"/>
              </a:endParaRPr>
            </a:p>
          </p:txBody>
        </p:sp>
        <p:sp>
          <p:nvSpPr>
            <p:cNvPr id="3407" name="Google Shape;3407;p141"/>
            <p:cNvSpPr txBox="1"/>
            <p:nvPr/>
          </p:nvSpPr>
          <p:spPr>
            <a:xfrm>
              <a:off x="4097713" y="4047800"/>
              <a:ext cx="830100" cy="361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20000</a:t>
              </a:r>
              <a:endParaRPr sz="900" b="1">
                <a:solidFill>
                  <a:srgbClr val="434343"/>
                </a:solidFill>
                <a:latin typeface="Inter"/>
                <a:ea typeface="Inter"/>
                <a:cs typeface="Inter"/>
                <a:sym typeface="Inter"/>
              </a:endParaRPr>
            </a:p>
          </p:txBody>
        </p:sp>
        <p:sp>
          <p:nvSpPr>
            <p:cNvPr id="3408" name="Google Shape;3408;p141"/>
            <p:cNvSpPr txBox="1"/>
            <p:nvPr/>
          </p:nvSpPr>
          <p:spPr>
            <a:xfrm rot="-5400000">
              <a:off x="-707100" y="2363988"/>
              <a:ext cx="1829700" cy="41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Frequency</a:t>
              </a:r>
              <a:endParaRPr sz="1500" b="1">
                <a:solidFill>
                  <a:srgbClr val="434343"/>
                </a:solidFill>
                <a:latin typeface="Inter"/>
                <a:ea typeface="Inter"/>
                <a:cs typeface="Inter"/>
                <a:sym typeface="Inter"/>
              </a:endParaRPr>
            </a:p>
          </p:txBody>
        </p:sp>
      </p:grpSp>
      <p:sp>
        <p:nvSpPr>
          <p:cNvPr id="3409" name="Google Shape;3409;p141"/>
          <p:cNvSpPr txBox="1"/>
          <p:nvPr/>
        </p:nvSpPr>
        <p:spPr>
          <a:xfrm>
            <a:off x="7931675" y="76200"/>
            <a:ext cx="11250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Cindrea</a:t>
            </a:r>
            <a:endParaRPr sz="2000"/>
          </a:p>
        </p:txBody>
      </p:sp>
      <p:sp>
        <p:nvSpPr>
          <p:cNvPr id="3410" name="Google Shape;3410;p141"/>
          <p:cNvSpPr txBox="1">
            <a:spLocks noGrp="1"/>
          </p:cNvSpPr>
          <p:nvPr>
            <p:ph type="title"/>
          </p:nvPr>
        </p:nvSpPr>
        <p:spPr>
          <a:xfrm>
            <a:off x="131375" y="32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CC0000"/>
                </a:solidFill>
              </a:rPr>
              <a:t>Analysing Dataset - Monthly Income</a:t>
            </a:r>
            <a:endParaRPr sz="2300">
              <a:solidFill>
                <a:srgbClr val="CC0000"/>
              </a:solidFill>
            </a:endParaRPr>
          </a:p>
        </p:txBody>
      </p:sp>
      <p:grpSp>
        <p:nvGrpSpPr>
          <p:cNvPr id="3411" name="Google Shape;3411;p141"/>
          <p:cNvGrpSpPr/>
          <p:nvPr/>
        </p:nvGrpSpPr>
        <p:grpSpPr>
          <a:xfrm rot="10800000" flipH="1">
            <a:off x="255292" y="480198"/>
            <a:ext cx="3877663" cy="28774"/>
            <a:chOff x="4567820" y="1685723"/>
            <a:chExt cx="3056166" cy="45600"/>
          </a:xfrm>
        </p:grpSpPr>
        <p:cxnSp>
          <p:nvCxnSpPr>
            <p:cNvPr id="3412" name="Google Shape;3412;p141"/>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413" name="Google Shape;3413;p141"/>
            <p:cNvCxnSpPr>
              <a:endCxn id="3414"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414" name="Google Shape;3414;p141"/>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415" name="Google Shape;3415;p141"/>
          <p:cNvSpPr/>
          <p:nvPr/>
        </p:nvSpPr>
        <p:spPr>
          <a:xfrm>
            <a:off x="5141275" y="779725"/>
            <a:ext cx="3810000" cy="31743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3416" name="Google Shape;3416;p141"/>
          <p:cNvSpPr/>
          <p:nvPr/>
        </p:nvSpPr>
        <p:spPr>
          <a:xfrm>
            <a:off x="5620126" y="1072050"/>
            <a:ext cx="30543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Histogram displays a large positive skew, majority income within </a:t>
            </a:r>
            <a:r>
              <a:rPr lang="en" b="1">
                <a:solidFill>
                  <a:schemeClr val="lt1"/>
                </a:solidFill>
                <a:latin typeface="Quattrocento Sans"/>
                <a:ea typeface="Quattrocento Sans"/>
                <a:cs typeface="Quattrocento Sans"/>
                <a:sym typeface="Quattrocento Sans"/>
              </a:rPr>
              <a:t>$2500 </a:t>
            </a:r>
            <a:r>
              <a:rPr lang="en">
                <a:solidFill>
                  <a:schemeClr val="lt1"/>
                </a:solidFill>
                <a:latin typeface="Quattrocento Sans"/>
                <a:ea typeface="Quattrocento Sans"/>
                <a:cs typeface="Quattrocento Sans"/>
                <a:sym typeface="Quattrocento Sans"/>
              </a:rPr>
              <a:t>bracket</a:t>
            </a:r>
            <a:endParaRPr>
              <a:solidFill>
                <a:schemeClr val="lt1"/>
              </a:solidFill>
              <a:latin typeface="Quattrocento Sans"/>
              <a:ea typeface="Quattrocento Sans"/>
              <a:cs typeface="Quattrocento Sans"/>
              <a:sym typeface="Quattrocento Sans"/>
            </a:endParaRPr>
          </a:p>
        </p:txBody>
      </p:sp>
      <p:sp>
        <p:nvSpPr>
          <p:cNvPr id="3417" name="Google Shape;3417;p141"/>
          <p:cNvSpPr/>
          <p:nvPr/>
        </p:nvSpPr>
        <p:spPr>
          <a:xfrm>
            <a:off x="5300992" y="1132348"/>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418" name="Google Shape;3418;p141"/>
          <p:cNvSpPr/>
          <p:nvPr/>
        </p:nvSpPr>
        <p:spPr>
          <a:xfrm>
            <a:off x="5620126" y="2052649"/>
            <a:ext cx="30543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Median </a:t>
            </a:r>
            <a:r>
              <a:rPr lang="en" b="1">
                <a:solidFill>
                  <a:schemeClr val="lt1"/>
                </a:solidFill>
                <a:latin typeface="Quattrocento Sans"/>
                <a:ea typeface="Quattrocento Sans"/>
                <a:cs typeface="Quattrocento Sans"/>
                <a:sym typeface="Quattrocento Sans"/>
              </a:rPr>
              <a:t>($4,919)</a:t>
            </a:r>
            <a:r>
              <a:rPr lang="en">
                <a:solidFill>
                  <a:schemeClr val="lt1"/>
                </a:solidFill>
                <a:latin typeface="Quattrocento Sans"/>
                <a:ea typeface="Quattrocento Sans"/>
                <a:cs typeface="Quattrocento Sans"/>
                <a:sym typeface="Quattrocento Sans"/>
              </a:rPr>
              <a:t> and mean </a:t>
            </a:r>
            <a:r>
              <a:rPr lang="en" b="1">
                <a:solidFill>
                  <a:schemeClr val="lt1"/>
                </a:solidFill>
                <a:latin typeface="Quattrocento Sans"/>
                <a:ea typeface="Quattrocento Sans"/>
                <a:cs typeface="Quattrocento Sans"/>
                <a:sym typeface="Quattrocento Sans"/>
              </a:rPr>
              <a:t>($6,503) </a:t>
            </a:r>
            <a:r>
              <a:rPr lang="en">
                <a:solidFill>
                  <a:schemeClr val="lt1"/>
                </a:solidFill>
                <a:latin typeface="Quattrocento Sans"/>
                <a:ea typeface="Quattrocento Sans"/>
                <a:cs typeface="Quattrocento Sans"/>
                <a:sym typeface="Quattrocento Sans"/>
              </a:rPr>
              <a:t>are significantly higher than the mode</a:t>
            </a:r>
            <a:endParaRPr>
              <a:solidFill>
                <a:schemeClr val="lt1"/>
              </a:solidFill>
              <a:latin typeface="Quattrocento Sans"/>
              <a:ea typeface="Quattrocento Sans"/>
              <a:cs typeface="Quattrocento Sans"/>
              <a:sym typeface="Quattrocento Sans"/>
            </a:endParaRPr>
          </a:p>
        </p:txBody>
      </p:sp>
      <p:sp>
        <p:nvSpPr>
          <p:cNvPr id="3419" name="Google Shape;3419;p141"/>
          <p:cNvSpPr/>
          <p:nvPr/>
        </p:nvSpPr>
        <p:spPr>
          <a:xfrm>
            <a:off x="5300992" y="2112954"/>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420" name="Google Shape;3420;p141"/>
          <p:cNvSpPr/>
          <p:nvPr/>
        </p:nvSpPr>
        <p:spPr>
          <a:xfrm>
            <a:off x="5620125" y="2880850"/>
            <a:ext cx="32205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Skew is affected by a minority group of employees who earn </a:t>
            </a:r>
            <a:r>
              <a:rPr lang="en" b="1">
                <a:solidFill>
                  <a:schemeClr val="lt1"/>
                </a:solidFill>
                <a:latin typeface="Quattrocento Sans"/>
                <a:ea typeface="Quattrocento Sans"/>
                <a:cs typeface="Quattrocento Sans"/>
                <a:sym typeface="Quattrocento Sans"/>
              </a:rPr>
              <a:t>disproportionately more,</a:t>
            </a:r>
            <a:r>
              <a:rPr lang="en">
                <a:solidFill>
                  <a:schemeClr val="lt1"/>
                </a:solidFill>
                <a:latin typeface="Quattrocento Sans"/>
                <a:ea typeface="Quattrocento Sans"/>
                <a:cs typeface="Quattrocento Sans"/>
                <a:sym typeface="Quattrocento Sans"/>
              </a:rPr>
              <a:t> indicating large income disparity</a:t>
            </a:r>
            <a:endParaRPr>
              <a:solidFill>
                <a:schemeClr val="lt1"/>
              </a:solidFill>
              <a:latin typeface="Quattrocento Sans"/>
              <a:ea typeface="Quattrocento Sans"/>
              <a:cs typeface="Quattrocento Sans"/>
              <a:sym typeface="Quattrocento Sans"/>
            </a:endParaRPr>
          </a:p>
        </p:txBody>
      </p:sp>
      <p:sp>
        <p:nvSpPr>
          <p:cNvPr id="3421" name="Google Shape;3421;p141"/>
          <p:cNvSpPr/>
          <p:nvPr/>
        </p:nvSpPr>
        <p:spPr>
          <a:xfrm>
            <a:off x="5300992" y="2971771"/>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422" name="Google Shape;3422;p141"/>
          <p:cNvSpPr/>
          <p:nvPr/>
        </p:nvSpPr>
        <p:spPr>
          <a:xfrm>
            <a:off x="0" y="4313663"/>
            <a:ext cx="91440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nter"/>
                <a:ea typeface="Inter"/>
                <a:cs typeface="Inter"/>
                <a:sym typeface="Inter"/>
              </a:rPr>
              <a:t>Additional steps such as fairer compensation policies could be taken to improve employee satisfaction</a:t>
            </a:r>
            <a:endParaRPr>
              <a:solidFill>
                <a:schemeClr val="lt2"/>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6"/>
        <p:cNvGrpSpPr/>
        <p:nvPr/>
      </p:nvGrpSpPr>
      <p:grpSpPr>
        <a:xfrm>
          <a:off x="0" y="0"/>
          <a:ext cx="0" cy="0"/>
          <a:chOff x="0" y="0"/>
          <a:chExt cx="0" cy="0"/>
        </a:xfrm>
      </p:grpSpPr>
      <p:sp>
        <p:nvSpPr>
          <p:cNvPr id="3427" name="Google Shape;3427;p142"/>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428" name="Google Shape;3428;p142"/>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429" name="Google Shape;3429;p142"/>
          <p:cNvSpPr/>
          <p:nvPr/>
        </p:nvSpPr>
        <p:spPr>
          <a:xfrm>
            <a:off x="226035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430" name="Google Shape;3430;p142"/>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431" name="Google Shape;3431;p142"/>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432" name="Google Shape;3432;p142"/>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433" name="Google Shape;3433;p142"/>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434" name="Google Shape;3434;p142"/>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435" name="Google Shape;3435;p142"/>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436" name="Google Shape;3436;p142"/>
          <p:cNvSpPr txBox="1"/>
          <p:nvPr/>
        </p:nvSpPr>
        <p:spPr>
          <a:xfrm>
            <a:off x="228425" y="1138549"/>
            <a:ext cx="7746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1200</a:t>
            </a:r>
            <a:endParaRPr sz="1000" b="1">
              <a:solidFill>
                <a:srgbClr val="434343"/>
              </a:solidFill>
              <a:latin typeface="Inter"/>
              <a:ea typeface="Inter"/>
              <a:cs typeface="Inter"/>
              <a:sym typeface="Inter"/>
            </a:endParaRPr>
          </a:p>
        </p:txBody>
      </p:sp>
      <p:sp>
        <p:nvSpPr>
          <p:cNvPr id="3437" name="Google Shape;3437;p142"/>
          <p:cNvSpPr txBox="1"/>
          <p:nvPr/>
        </p:nvSpPr>
        <p:spPr>
          <a:xfrm>
            <a:off x="228425" y="1485150"/>
            <a:ext cx="7746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1000</a:t>
            </a:r>
            <a:endParaRPr sz="1000" b="1">
              <a:solidFill>
                <a:srgbClr val="434343"/>
              </a:solidFill>
              <a:latin typeface="Inter"/>
              <a:ea typeface="Inter"/>
              <a:cs typeface="Inter"/>
              <a:sym typeface="Inter"/>
            </a:endParaRPr>
          </a:p>
        </p:txBody>
      </p:sp>
      <p:sp>
        <p:nvSpPr>
          <p:cNvPr id="3438" name="Google Shape;3438;p142"/>
          <p:cNvSpPr txBox="1"/>
          <p:nvPr/>
        </p:nvSpPr>
        <p:spPr>
          <a:xfrm>
            <a:off x="228425" y="1831740"/>
            <a:ext cx="7746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800</a:t>
            </a:r>
            <a:endParaRPr sz="1000" b="1">
              <a:solidFill>
                <a:srgbClr val="434343"/>
              </a:solidFill>
              <a:latin typeface="Inter"/>
              <a:ea typeface="Inter"/>
              <a:cs typeface="Inter"/>
              <a:sym typeface="Inter"/>
            </a:endParaRPr>
          </a:p>
        </p:txBody>
      </p:sp>
      <p:sp>
        <p:nvSpPr>
          <p:cNvPr id="3439" name="Google Shape;3439;p142"/>
          <p:cNvSpPr txBox="1"/>
          <p:nvPr/>
        </p:nvSpPr>
        <p:spPr>
          <a:xfrm>
            <a:off x="228425" y="2178318"/>
            <a:ext cx="7746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600</a:t>
            </a:r>
            <a:endParaRPr sz="1000" b="1">
              <a:solidFill>
                <a:srgbClr val="434343"/>
              </a:solidFill>
              <a:latin typeface="Inter"/>
              <a:ea typeface="Inter"/>
              <a:cs typeface="Inter"/>
              <a:sym typeface="Inter"/>
            </a:endParaRPr>
          </a:p>
        </p:txBody>
      </p:sp>
      <p:sp>
        <p:nvSpPr>
          <p:cNvPr id="3440" name="Google Shape;3440;p142"/>
          <p:cNvSpPr txBox="1"/>
          <p:nvPr/>
        </p:nvSpPr>
        <p:spPr>
          <a:xfrm>
            <a:off x="228425" y="2579631"/>
            <a:ext cx="7746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400</a:t>
            </a:r>
            <a:endParaRPr sz="1000" b="1">
              <a:solidFill>
                <a:srgbClr val="434343"/>
              </a:solidFill>
              <a:latin typeface="Inter"/>
              <a:ea typeface="Inter"/>
              <a:cs typeface="Inter"/>
              <a:sym typeface="Inter"/>
            </a:endParaRPr>
          </a:p>
        </p:txBody>
      </p:sp>
      <p:sp>
        <p:nvSpPr>
          <p:cNvPr id="3441" name="Google Shape;3441;p142"/>
          <p:cNvSpPr txBox="1"/>
          <p:nvPr/>
        </p:nvSpPr>
        <p:spPr>
          <a:xfrm>
            <a:off x="228425" y="2975217"/>
            <a:ext cx="7746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200</a:t>
            </a:r>
            <a:endParaRPr sz="1000" b="1">
              <a:solidFill>
                <a:srgbClr val="434343"/>
              </a:solidFill>
              <a:latin typeface="Inter"/>
              <a:ea typeface="Inter"/>
              <a:cs typeface="Inter"/>
              <a:sym typeface="Inter"/>
            </a:endParaRPr>
          </a:p>
        </p:txBody>
      </p:sp>
      <p:sp>
        <p:nvSpPr>
          <p:cNvPr id="3442" name="Google Shape;3442;p142"/>
          <p:cNvSpPr txBox="1"/>
          <p:nvPr/>
        </p:nvSpPr>
        <p:spPr>
          <a:xfrm>
            <a:off x="228425" y="3292939"/>
            <a:ext cx="7746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0</a:t>
            </a:r>
            <a:endParaRPr sz="1000" b="1">
              <a:solidFill>
                <a:srgbClr val="434343"/>
              </a:solidFill>
              <a:latin typeface="Inter"/>
              <a:ea typeface="Inter"/>
              <a:cs typeface="Inter"/>
              <a:sym typeface="Inter"/>
            </a:endParaRPr>
          </a:p>
        </p:txBody>
      </p:sp>
      <p:sp>
        <p:nvSpPr>
          <p:cNvPr id="3443" name="Google Shape;3443;p142"/>
          <p:cNvSpPr txBox="1"/>
          <p:nvPr/>
        </p:nvSpPr>
        <p:spPr>
          <a:xfrm>
            <a:off x="1195416" y="3780894"/>
            <a:ext cx="2779800" cy="37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Performance Rating</a:t>
            </a:r>
            <a:endParaRPr sz="1500" b="1">
              <a:solidFill>
                <a:srgbClr val="434343"/>
              </a:solidFill>
              <a:latin typeface="Inter"/>
              <a:ea typeface="Inter"/>
              <a:cs typeface="Inter"/>
              <a:sym typeface="Inter"/>
            </a:endParaRPr>
          </a:p>
        </p:txBody>
      </p:sp>
      <p:sp>
        <p:nvSpPr>
          <p:cNvPr id="3444" name="Google Shape;3444;p142"/>
          <p:cNvSpPr/>
          <p:nvPr/>
        </p:nvSpPr>
        <p:spPr>
          <a:xfrm>
            <a:off x="227075" y="665225"/>
            <a:ext cx="4570800" cy="33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solidFill>
                  <a:schemeClr val="lt2"/>
                </a:solidFill>
                <a:latin typeface="Inter"/>
                <a:ea typeface="Inter"/>
                <a:cs typeface="Inter"/>
                <a:sym typeface="Inter"/>
              </a:rPr>
              <a:t>Performance Rating Count</a:t>
            </a:r>
            <a:endParaRPr b="1">
              <a:solidFill>
                <a:schemeClr val="lt2"/>
              </a:solidFill>
              <a:latin typeface="Inter"/>
              <a:ea typeface="Inter"/>
              <a:cs typeface="Inter"/>
              <a:sym typeface="Inter"/>
            </a:endParaRPr>
          </a:p>
        </p:txBody>
      </p:sp>
      <p:grpSp>
        <p:nvGrpSpPr>
          <p:cNvPr id="3445" name="Google Shape;3445;p142"/>
          <p:cNvGrpSpPr/>
          <p:nvPr/>
        </p:nvGrpSpPr>
        <p:grpSpPr>
          <a:xfrm>
            <a:off x="687302" y="1141212"/>
            <a:ext cx="3796032" cy="2712903"/>
            <a:chOff x="1467338" y="1503375"/>
            <a:chExt cx="3707787" cy="2800850"/>
          </a:xfrm>
        </p:grpSpPr>
        <p:pic>
          <p:nvPicPr>
            <p:cNvPr id="3446" name="Google Shape;3446;p142"/>
            <p:cNvPicPr preferRelativeResize="0"/>
            <p:nvPr/>
          </p:nvPicPr>
          <p:blipFill rotWithShape="1">
            <a:blip r:embed="rId3">
              <a:alphaModFix/>
            </a:blip>
            <a:srcRect l="12580" t="8234" r="3102" b="8167"/>
            <a:stretch/>
          </p:blipFill>
          <p:spPr>
            <a:xfrm>
              <a:off x="1833575" y="1503375"/>
              <a:ext cx="3151176" cy="2451350"/>
            </a:xfrm>
            <a:prstGeom prst="rect">
              <a:avLst/>
            </a:prstGeom>
            <a:noFill/>
            <a:ln>
              <a:noFill/>
            </a:ln>
          </p:spPr>
        </p:pic>
        <p:sp>
          <p:nvSpPr>
            <p:cNvPr id="3447" name="Google Shape;3447;p142"/>
            <p:cNvSpPr txBox="1"/>
            <p:nvPr/>
          </p:nvSpPr>
          <p:spPr>
            <a:xfrm>
              <a:off x="1467338" y="3954725"/>
              <a:ext cx="830100" cy="349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434343"/>
                  </a:solidFill>
                  <a:latin typeface="Inter"/>
                  <a:ea typeface="Inter"/>
                  <a:cs typeface="Inter"/>
                  <a:sym typeface="Inter"/>
                </a:rPr>
                <a:t>Low</a:t>
              </a:r>
              <a:endParaRPr sz="1000" b="1">
                <a:solidFill>
                  <a:srgbClr val="434343"/>
                </a:solidFill>
                <a:latin typeface="Inter"/>
                <a:ea typeface="Inter"/>
                <a:cs typeface="Inter"/>
                <a:sym typeface="Inter"/>
              </a:endParaRPr>
            </a:p>
          </p:txBody>
        </p:sp>
        <p:sp>
          <p:nvSpPr>
            <p:cNvPr id="3448" name="Google Shape;3448;p142"/>
            <p:cNvSpPr txBox="1"/>
            <p:nvPr/>
          </p:nvSpPr>
          <p:spPr>
            <a:xfrm>
              <a:off x="2263363" y="3954725"/>
              <a:ext cx="830100" cy="349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434343"/>
                  </a:solidFill>
                  <a:latin typeface="Inter"/>
                  <a:ea typeface="Inter"/>
                  <a:cs typeface="Inter"/>
                  <a:sym typeface="Inter"/>
                </a:rPr>
                <a:t>Good</a:t>
              </a:r>
              <a:endParaRPr sz="1000" b="1">
                <a:solidFill>
                  <a:srgbClr val="434343"/>
                </a:solidFill>
                <a:latin typeface="Inter"/>
                <a:ea typeface="Inter"/>
                <a:cs typeface="Inter"/>
                <a:sym typeface="Inter"/>
              </a:endParaRPr>
            </a:p>
          </p:txBody>
        </p:sp>
        <p:sp>
          <p:nvSpPr>
            <p:cNvPr id="3449" name="Google Shape;3449;p142"/>
            <p:cNvSpPr txBox="1"/>
            <p:nvPr/>
          </p:nvSpPr>
          <p:spPr>
            <a:xfrm>
              <a:off x="3209538" y="3954725"/>
              <a:ext cx="830100" cy="349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434343"/>
                  </a:solidFill>
                  <a:latin typeface="Inter"/>
                  <a:ea typeface="Inter"/>
                  <a:cs typeface="Inter"/>
                  <a:sym typeface="Inter"/>
                </a:rPr>
                <a:t>Excellent</a:t>
              </a:r>
              <a:endParaRPr sz="1000" b="1">
                <a:solidFill>
                  <a:srgbClr val="434343"/>
                </a:solidFill>
                <a:latin typeface="Inter"/>
                <a:ea typeface="Inter"/>
                <a:cs typeface="Inter"/>
                <a:sym typeface="Inter"/>
              </a:endParaRPr>
            </a:p>
          </p:txBody>
        </p:sp>
        <p:sp>
          <p:nvSpPr>
            <p:cNvPr id="3450" name="Google Shape;3450;p142"/>
            <p:cNvSpPr txBox="1"/>
            <p:nvPr/>
          </p:nvSpPr>
          <p:spPr>
            <a:xfrm>
              <a:off x="4155725" y="3954725"/>
              <a:ext cx="1019400" cy="349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434343"/>
                  </a:solidFill>
                  <a:latin typeface="Inter"/>
                  <a:ea typeface="Inter"/>
                  <a:cs typeface="Inter"/>
                  <a:sym typeface="Inter"/>
                </a:rPr>
                <a:t>Outstanding</a:t>
              </a:r>
              <a:endParaRPr sz="1000" b="1">
                <a:solidFill>
                  <a:srgbClr val="434343"/>
                </a:solidFill>
                <a:latin typeface="Inter"/>
                <a:ea typeface="Inter"/>
                <a:cs typeface="Inter"/>
                <a:sym typeface="Inter"/>
              </a:endParaRPr>
            </a:p>
          </p:txBody>
        </p:sp>
      </p:grpSp>
      <p:sp>
        <p:nvSpPr>
          <p:cNvPr id="3451" name="Google Shape;3451;p142"/>
          <p:cNvSpPr txBox="1"/>
          <p:nvPr/>
        </p:nvSpPr>
        <p:spPr>
          <a:xfrm rot="-5400000">
            <a:off x="-412825" y="2139157"/>
            <a:ext cx="1670100" cy="38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Frequency</a:t>
            </a:r>
            <a:endParaRPr sz="1500" b="1">
              <a:solidFill>
                <a:srgbClr val="434343"/>
              </a:solidFill>
              <a:latin typeface="Inter"/>
              <a:ea typeface="Inter"/>
              <a:cs typeface="Inter"/>
              <a:sym typeface="Inter"/>
            </a:endParaRPr>
          </a:p>
        </p:txBody>
      </p:sp>
      <p:sp>
        <p:nvSpPr>
          <p:cNvPr id="3452" name="Google Shape;3452;p142"/>
          <p:cNvSpPr txBox="1"/>
          <p:nvPr/>
        </p:nvSpPr>
        <p:spPr>
          <a:xfrm>
            <a:off x="7931675" y="76200"/>
            <a:ext cx="11250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Cindrea</a:t>
            </a:r>
            <a:endParaRPr sz="2000"/>
          </a:p>
        </p:txBody>
      </p:sp>
      <p:sp>
        <p:nvSpPr>
          <p:cNvPr id="3453" name="Google Shape;3453;p142"/>
          <p:cNvSpPr txBox="1">
            <a:spLocks noGrp="1"/>
          </p:cNvSpPr>
          <p:nvPr>
            <p:ph type="title"/>
          </p:nvPr>
        </p:nvSpPr>
        <p:spPr>
          <a:xfrm>
            <a:off x="131375" y="32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CC0000"/>
                </a:solidFill>
              </a:rPr>
              <a:t>Analysing Dataset - Performance Rating</a:t>
            </a:r>
            <a:endParaRPr sz="2300">
              <a:solidFill>
                <a:srgbClr val="CC0000"/>
              </a:solidFill>
            </a:endParaRPr>
          </a:p>
        </p:txBody>
      </p:sp>
      <p:grpSp>
        <p:nvGrpSpPr>
          <p:cNvPr id="3454" name="Google Shape;3454;p142"/>
          <p:cNvGrpSpPr/>
          <p:nvPr/>
        </p:nvGrpSpPr>
        <p:grpSpPr>
          <a:xfrm>
            <a:off x="255502" y="508942"/>
            <a:ext cx="4316834" cy="20424"/>
            <a:chOff x="4567820" y="1685723"/>
            <a:chExt cx="3056166" cy="45600"/>
          </a:xfrm>
        </p:grpSpPr>
        <p:cxnSp>
          <p:nvCxnSpPr>
            <p:cNvPr id="3455" name="Google Shape;3455;p142"/>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456" name="Google Shape;3456;p142"/>
            <p:cNvCxnSpPr>
              <a:endCxn id="3457"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457" name="Google Shape;3457;p142"/>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458" name="Google Shape;3458;p142"/>
          <p:cNvSpPr/>
          <p:nvPr/>
        </p:nvSpPr>
        <p:spPr>
          <a:xfrm>
            <a:off x="0" y="4313663"/>
            <a:ext cx="91440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nter"/>
                <a:ea typeface="Inter"/>
                <a:cs typeface="Inter"/>
                <a:sym typeface="Inter"/>
              </a:rPr>
              <a:t>Further analysis is required to determine if organisational policies or personal factors play a bigger role</a:t>
            </a:r>
            <a:endParaRPr>
              <a:solidFill>
                <a:schemeClr val="lt2"/>
              </a:solidFill>
              <a:latin typeface="Inter"/>
              <a:ea typeface="Inter"/>
              <a:cs typeface="Inter"/>
              <a:sym typeface="Inter"/>
            </a:endParaRPr>
          </a:p>
        </p:txBody>
      </p:sp>
      <p:sp>
        <p:nvSpPr>
          <p:cNvPr id="3459" name="Google Shape;3459;p142"/>
          <p:cNvSpPr/>
          <p:nvPr/>
        </p:nvSpPr>
        <p:spPr>
          <a:xfrm>
            <a:off x="5141275" y="779725"/>
            <a:ext cx="3810000" cy="31743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3460" name="Google Shape;3460;p142"/>
          <p:cNvSpPr/>
          <p:nvPr/>
        </p:nvSpPr>
        <p:spPr>
          <a:xfrm>
            <a:off x="5467725" y="995850"/>
            <a:ext cx="32205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Performance rating for every employee is </a:t>
            </a:r>
            <a:r>
              <a:rPr lang="en" b="1">
                <a:solidFill>
                  <a:schemeClr val="lt1"/>
                </a:solidFill>
                <a:latin typeface="Quattrocento Sans"/>
                <a:ea typeface="Quattrocento Sans"/>
                <a:cs typeface="Quattrocento Sans"/>
                <a:sym typeface="Quattrocento Sans"/>
              </a:rPr>
              <a:t>“Excellent” or greater</a:t>
            </a:r>
            <a:r>
              <a:rPr lang="en">
                <a:solidFill>
                  <a:schemeClr val="lt1"/>
                </a:solidFill>
                <a:latin typeface="Quattrocento Sans"/>
                <a:ea typeface="Quattrocento Sans"/>
                <a:cs typeface="Quattrocento Sans"/>
                <a:sym typeface="Quattrocento Sans"/>
              </a:rPr>
              <a:t>, indicating that every employee is motivated</a:t>
            </a:r>
            <a:endParaRPr>
              <a:solidFill>
                <a:schemeClr val="lt1"/>
              </a:solidFill>
              <a:latin typeface="Quattrocento Sans"/>
              <a:ea typeface="Quattrocento Sans"/>
              <a:cs typeface="Quattrocento Sans"/>
              <a:sym typeface="Quattrocento Sans"/>
            </a:endParaRPr>
          </a:p>
        </p:txBody>
      </p:sp>
      <p:sp>
        <p:nvSpPr>
          <p:cNvPr id="3461" name="Google Shape;3461;p142"/>
          <p:cNvSpPr/>
          <p:nvPr/>
        </p:nvSpPr>
        <p:spPr>
          <a:xfrm>
            <a:off x="5300992" y="1056148"/>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462" name="Google Shape;3462;p142"/>
          <p:cNvSpPr/>
          <p:nvPr/>
        </p:nvSpPr>
        <p:spPr>
          <a:xfrm>
            <a:off x="5467725" y="1900250"/>
            <a:ext cx="33174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However, this might suggest a </a:t>
            </a:r>
            <a:r>
              <a:rPr lang="en" b="1">
                <a:solidFill>
                  <a:schemeClr val="lt1"/>
                </a:solidFill>
                <a:latin typeface="Quattrocento Sans"/>
                <a:ea typeface="Quattrocento Sans"/>
                <a:cs typeface="Quattrocento Sans"/>
                <a:sym typeface="Quattrocento Sans"/>
              </a:rPr>
              <a:t>lack of differentiation</a:t>
            </a:r>
            <a:r>
              <a:rPr lang="en">
                <a:solidFill>
                  <a:schemeClr val="lt1"/>
                </a:solidFill>
                <a:latin typeface="Quattrocento Sans"/>
                <a:ea typeface="Quattrocento Sans"/>
                <a:cs typeface="Quattrocento Sans"/>
                <a:sym typeface="Quattrocento Sans"/>
              </a:rPr>
              <a:t> in the performance review process, undermining its effectiveness</a:t>
            </a:r>
            <a:endParaRPr>
              <a:solidFill>
                <a:schemeClr val="lt1"/>
              </a:solidFill>
              <a:latin typeface="Quattrocento Sans"/>
              <a:ea typeface="Quattrocento Sans"/>
              <a:cs typeface="Quattrocento Sans"/>
              <a:sym typeface="Quattrocento Sans"/>
            </a:endParaRPr>
          </a:p>
        </p:txBody>
      </p:sp>
      <p:sp>
        <p:nvSpPr>
          <p:cNvPr id="3463" name="Google Shape;3463;p142"/>
          <p:cNvSpPr/>
          <p:nvPr/>
        </p:nvSpPr>
        <p:spPr>
          <a:xfrm>
            <a:off x="5300992" y="1960554"/>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464" name="Google Shape;3464;p142"/>
          <p:cNvSpPr/>
          <p:nvPr/>
        </p:nvSpPr>
        <p:spPr>
          <a:xfrm>
            <a:off x="5467725" y="2804650"/>
            <a:ext cx="33840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Additionally, persistent attrition rates could indicate that the issue lies in </a:t>
            </a:r>
            <a:r>
              <a:rPr lang="en" b="1">
                <a:solidFill>
                  <a:schemeClr val="lt1"/>
                </a:solidFill>
                <a:latin typeface="Quattrocento Sans"/>
                <a:ea typeface="Quattrocento Sans"/>
                <a:cs typeface="Quattrocento Sans"/>
                <a:sym typeface="Quattrocento Sans"/>
              </a:rPr>
              <a:t>poor organisational policies</a:t>
            </a:r>
            <a:r>
              <a:rPr lang="en">
                <a:solidFill>
                  <a:schemeClr val="lt1"/>
                </a:solidFill>
                <a:latin typeface="Quattrocento Sans"/>
                <a:ea typeface="Quattrocento Sans"/>
                <a:cs typeface="Quattrocento Sans"/>
                <a:sym typeface="Quattrocento Sans"/>
              </a:rPr>
              <a:t> rather than personal factors</a:t>
            </a:r>
            <a:endParaRPr>
              <a:solidFill>
                <a:schemeClr val="lt1"/>
              </a:solidFill>
              <a:latin typeface="Quattrocento Sans"/>
              <a:ea typeface="Quattrocento Sans"/>
              <a:cs typeface="Quattrocento Sans"/>
              <a:sym typeface="Quattrocento Sans"/>
            </a:endParaRPr>
          </a:p>
        </p:txBody>
      </p:sp>
      <p:sp>
        <p:nvSpPr>
          <p:cNvPr id="3465" name="Google Shape;3465;p142"/>
          <p:cNvSpPr/>
          <p:nvPr/>
        </p:nvSpPr>
        <p:spPr>
          <a:xfrm>
            <a:off x="5300992" y="2895571"/>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pic>
        <p:nvPicPr>
          <p:cNvPr id="3470" name="Google Shape;3470;p143"/>
          <p:cNvPicPr preferRelativeResize="0"/>
          <p:nvPr/>
        </p:nvPicPr>
        <p:blipFill rotWithShape="1">
          <a:blip r:embed="rId3">
            <a:alphaModFix/>
          </a:blip>
          <a:srcRect l="6815" t="9891" r="1943" b="6566"/>
          <a:stretch/>
        </p:blipFill>
        <p:spPr>
          <a:xfrm>
            <a:off x="859888" y="1203175"/>
            <a:ext cx="3760751" cy="2532326"/>
          </a:xfrm>
          <a:prstGeom prst="rect">
            <a:avLst/>
          </a:prstGeom>
          <a:noFill/>
          <a:ln>
            <a:noFill/>
          </a:ln>
        </p:spPr>
      </p:pic>
      <p:sp>
        <p:nvSpPr>
          <p:cNvPr id="3471" name="Google Shape;3471;p143"/>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472" name="Google Shape;3472;p143"/>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473" name="Google Shape;3473;p143"/>
          <p:cNvSpPr/>
          <p:nvPr/>
        </p:nvSpPr>
        <p:spPr>
          <a:xfrm>
            <a:off x="226035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474" name="Google Shape;3474;p143"/>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475" name="Google Shape;3475;p143"/>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476" name="Google Shape;3476;p143"/>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477" name="Google Shape;3477;p143"/>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478" name="Google Shape;3478;p143"/>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479" name="Google Shape;3479;p143"/>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480" name="Google Shape;3480;p143"/>
          <p:cNvSpPr txBox="1"/>
          <p:nvPr/>
        </p:nvSpPr>
        <p:spPr>
          <a:xfrm>
            <a:off x="1274504" y="3859762"/>
            <a:ext cx="2786100" cy="352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Overtime</a:t>
            </a:r>
            <a:endParaRPr sz="1500" b="1">
              <a:solidFill>
                <a:srgbClr val="434343"/>
              </a:solidFill>
              <a:latin typeface="Inter"/>
              <a:ea typeface="Inter"/>
              <a:cs typeface="Inter"/>
              <a:sym typeface="Inter"/>
            </a:endParaRPr>
          </a:p>
        </p:txBody>
      </p:sp>
      <p:sp>
        <p:nvSpPr>
          <p:cNvPr id="3481" name="Google Shape;3481;p143"/>
          <p:cNvSpPr/>
          <p:nvPr/>
        </p:nvSpPr>
        <p:spPr>
          <a:xfrm>
            <a:off x="227075" y="665225"/>
            <a:ext cx="4648500" cy="33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solidFill>
                  <a:schemeClr val="lt2"/>
                </a:solidFill>
                <a:latin typeface="Inter"/>
                <a:ea typeface="Inter"/>
                <a:cs typeface="Inter"/>
                <a:sym typeface="Inter"/>
              </a:rPr>
              <a:t>Attrition vs Overtime</a:t>
            </a:r>
            <a:endParaRPr b="1">
              <a:solidFill>
                <a:schemeClr val="lt2"/>
              </a:solidFill>
              <a:latin typeface="Inter"/>
              <a:ea typeface="Inter"/>
              <a:cs typeface="Inter"/>
              <a:sym typeface="Inter"/>
            </a:endParaRPr>
          </a:p>
        </p:txBody>
      </p:sp>
      <p:sp>
        <p:nvSpPr>
          <p:cNvPr id="3482" name="Google Shape;3482;p143"/>
          <p:cNvSpPr txBox="1"/>
          <p:nvPr/>
        </p:nvSpPr>
        <p:spPr>
          <a:xfrm rot="-5400000">
            <a:off x="-353875" y="2279879"/>
            <a:ext cx="1550400" cy="388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Attrition</a:t>
            </a:r>
            <a:endParaRPr sz="1500" b="1">
              <a:solidFill>
                <a:srgbClr val="434343"/>
              </a:solidFill>
              <a:latin typeface="Inter"/>
              <a:ea typeface="Inter"/>
              <a:cs typeface="Inter"/>
              <a:sym typeface="Inter"/>
            </a:endParaRPr>
          </a:p>
        </p:txBody>
      </p:sp>
      <p:sp>
        <p:nvSpPr>
          <p:cNvPr id="3483" name="Google Shape;3483;p143"/>
          <p:cNvSpPr txBox="1"/>
          <p:nvPr/>
        </p:nvSpPr>
        <p:spPr>
          <a:xfrm>
            <a:off x="471388" y="1826652"/>
            <a:ext cx="388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No</a:t>
            </a:r>
            <a:endParaRPr sz="1000" b="1">
              <a:solidFill>
                <a:srgbClr val="434343"/>
              </a:solidFill>
              <a:latin typeface="Inter"/>
              <a:ea typeface="Inter"/>
              <a:cs typeface="Inter"/>
              <a:sym typeface="Inter"/>
            </a:endParaRPr>
          </a:p>
        </p:txBody>
      </p:sp>
      <p:sp>
        <p:nvSpPr>
          <p:cNvPr id="3484" name="Google Shape;3484;p143"/>
          <p:cNvSpPr txBox="1"/>
          <p:nvPr/>
        </p:nvSpPr>
        <p:spPr>
          <a:xfrm>
            <a:off x="471402" y="3151750"/>
            <a:ext cx="4146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Yes</a:t>
            </a:r>
            <a:endParaRPr sz="1000" b="1">
              <a:solidFill>
                <a:srgbClr val="434343"/>
              </a:solidFill>
              <a:latin typeface="Inter"/>
              <a:ea typeface="Inter"/>
              <a:cs typeface="Inter"/>
              <a:sym typeface="Inter"/>
            </a:endParaRPr>
          </a:p>
        </p:txBody>
      </p:sp>
      <p:sp>
        <p:nvSpPr>
          <p:cNvPr id="3485" name="Google Shape;3485;p143"/>
          <p:cNvSpPr txBox="1"/>
          <p:nvPr/>
        </p:nvSpPr>
        <p:spPr>
          <a:xfrm>
            <a:off x="1068949" y="3740300"/>
            <a:ext cx="5658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Yes</a:t>
            </a:r>
            <a:endParaRPr sz="1000" b="1">
              <a:solidFill>
                <a:srgbClr val="434343"/>
              </a:solidFill>
              <a:latin typeface="Inter"/>
              <a:ea typeface="Inter"/>
              <a:cs typeface="Inter"/>
              <a:sym typeface="Inter"/>
            </a:endParaRPr>
          </a:p>
        </p:txBody>
      </p:sp>
      <p:sp>
        <p:nvSpPr>
          <p:cNvPr id="3486" name="Google Shape;3486;p143"/>
          <p:cNvSpPr txBox="1"/>
          <p:nvPr/>
        </p:nvSpPr>
        <p:spPr>
          <a:xfrm>
            <a:off x="3074722" y="3740311"/>
            <a:ext cx="3885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No</a:t>
            </a:r>
            <a:endParaRPr sz="1000" b="1">
              <a:solidFill>
                <a:srgbClr val="434343"/>
              </a:solidFill>
              <a:latin typeface="Inter"/>
              <a:ea typeface="Inter"/>
              <a:cs typeface="Inter"/>
              <a:sym typeface="Inter"/>
            </a:endParaRPr>
          </a:p>
        </p:txBody>
      </p:sp>
      <p:sp>
        <p:nvSpPr>
          <p:cNvPr id="3487" name="Google Shape;3487;p143"/>
          <p:cNvSpPr/>
          <p:nvPr/>
        </p:nvSpPr>
        <p:spPr>
          <a:xfrm>
            <a:off x="885950" y="3151750"/>
            <a:ext cx="931800" cy="399900"/>
          </a:xfrm>
          <a:prstGeom prst="rect">
            <a:avLst/>
          </a:prstGeom>
          <a:solidFill>
            <a:srgbClr val="A10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nter"/>
                <a:ea typeface="Inter"/>
                <a:cs typeface="Inter"/>
                <a:sym typeface="Inter"/>
              </a:rPr>
              <a:t>Yes, Yes</a:t>
            </a:r>
            <a:endParaRPr>
              <a:solidFill>
                <a:schemeClr val="lt2"/>
              </a:solidFill>
              <a:latin typeface="Inter"/>
              <a:ea typeface="Inter"/>
              <a:cs typeface="Inter"/>
              <a:sym typeface="Inter"/>
            </a:endParaRPr>
          </a:p>
          <a:p>
            <a:pPr marL="0" lvl="0" indent="0" algn="ctr" rtl="0">
              <a:spcBef>
                <a:spcPts val="0"/>
              </a:spcBef>
              <a:spcAft>
                <a:spcPts val="0"/>
              </a:spcAft>
              <a:buNone/>
            </a:pPr>
            <a:r>
              <a:rPr lang="en">
                <a:solidFill>
                  <a:schemeClr val="lt2"/>
                </a:solidFill>
                <a:latin typeface="Inter"/>
                <a:ea typeface="Inter"/>
                <a:cs typeface="Inter"/>
                <a:sym typeface="Inter"/>
              </a:rPr>
              <a:t>(30.5%)</a:t>
            </a:r>
            <a:endParaRPr>
              <a:solidFill>
                <a:schemeClr val="lt2"/>
              </a:solidFill>
              <a:latin typeface="Inter"/>
              <a:ea typeface="Inter"/>
              <a:cs typeface="Inter"/>
              <a:sym typeface="Inter"/>
            </a:endParaRPr>
          </a:p>
        </p:txBody>
      </p:sp>
      <p:sp>
        <p:nvSpPr>
          <p:cNvPr id="3488" name="Google Shape;3488;p143"/>
          <p:cNvSpPr/>
          <p:nvPr/>
        </p:nvSpPr>
        <p:spPr>
          <a:xfrm>
            <a:off x="929899" y="1895900"/>
            <a:ext cx="931800" cy="3999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62626"/>
                </a:solidFill>
                <a:latin typeface="Inter"/>
                <a:ea typeface="Inter"/>
                <a:cs typeface="Inter"/>
                <a:sym typeface="Inter"/>
              </a:rPr>
              <a:t>Yes, No</a:t>
            </a:r>
            <a:endParaRPr>
              <a:solidFill>
                <a:srgbClr val="262626"/>
              </a:solidFill>
              <a:latin typeface="Inter"/>
              <a:ea typeface="Inter"/>
              <a:cs typeface="Inter"/>
              <a:sym typeface="Inter"/>
            </a:endParaRPr>
          </a:p>
          <a:p>
            <a:pPr marL="0" lvl="0" indent="0" algn="ctr" rtl="0">
              <a:spcBef>
                <a:spcPts val="0"/>
              </a:spcBef>
              <a:spcAft>
                <a:spcPts val="0"/>
              </a:spcAft>
              <a:buNone/>
            </a:pPr>
            <a:r>
              <a:rPr lang="en">
                <a:solidFill>
                  <a:srgbClr val="262626"/>
                </a:solidFill>
                <a:latin typeface="Inter"/>
                <a:ea typeface="Inter"/>
                <a:cs typeface="Inter"/>
                <a:sym typeface="Inter"/>
              </a:rPr>
              <a:t>(69.5%)</a:t>
            </a:r>
            <a:endParaRPr>
              <a:solidFill>
                <a:srgbClr val="262626"/>
              </a:solidFill>
              <a:latin typeface="Inter"/>
              <a:ea typeface="Inter"/>
              <a:cs typeface="Inter"/>
              <a:sym typeface="Inter"/>
            </a:endParaRPr>
          </a:p>
        </p:txBody>
      </p:sp>
      <p:sp>
        <p:nvSpPr>
          <p:cNvPr id="3489" name="Google Shape;3489;p143"/>
          <p:cNvSpPr/>
          <p:nvPr/>
        </p:nvSpPr>
        <p:spPr>
          <a:xfrm>
            <a:off x="2786300" y="2113625"/>
            <a:ext cx="931800" cy="3999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62626"/>
                </a:solidFill>
                <a:latin typeface="Inter"/>
                <a:ea typeface="Inter"/>
                <a:cs typeface="Inter"/>
                <a:sym typeface="Inter"/>
              </a:rPr>
              <a:t>No, No</a:t>
            </a:r>
            <a:endParaRPr>
              <a:solidFill>
                <a:srgbClr val="262626"/>
              </a:solidFill>
              <a:latin typeface="Inter"/>
              <a:ea typeface="Inter"/>
              <a:cs typeface="Inter"/>
              <a:sym typeface="Inter"/>
            </a:endParaRPr>
          </a:p>
          <a:p>
            <a:pPr marL="0" lvl="0" indent="0" algn="ctr" rtl="0">
              <a:spcBef>
                <a:spcPts val="0"/>
              </a:spcBef>
              <a:spcAft>
                <a:spcPts val="0"/>
              </a:spcAft>
              <a:buNone/>
            </a:pPr>
            <a:r>
              <a:rPr lang="en">
                <a:solidFill>
                  <a:srgbClr val="262626"/>
                </a:solidFill>
                <a:latin typeface="Inter"/>
                <a:ea typeface="Inter"/>
                <a:cs typeface="Inter"/>
                <a:sym typeface="Inter"/>
              </a:rPr>
              <a:t>(89.6%)</a:t>
            </a:r>
            <a:endParaRPr>
              <a:solidFill>
                <a:srgbClr val="262626"/>
              </a:solidFill>
              <a:latin typeface="Inter"/>
              <a:ea typeface="Inter"/>
              <a:cs typeface="Inter"/>
              <a:sym typeface="Inter"/>
            </a:endParaRPr>
          </a:p>
        </p:txBody>
      </p:sp>
      <p:sp>
        <p:nvSpPr>
          <p:cNvPr id="3490" name="Google Shape;3490;p143"/>
          <p:cNvSpPr/>
          <p:nvPr/>
        </p:nvSpPr>
        <p:spPr>
          <a:xfrm>
            <a:off x="2362119" y="3518397"/>
            <a:ext cx="1857000" cy="185400"/>
          </a:xfrm>
          <a:prstGeom prst="rect">
            <a:avLst/>
          </a:prstGeom>
          <a:solidFill>
            <a:srgbClr val="A10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nter"/>
                <a:ea typeface="Inter"/>
                <a:cs typeface="Inter"/>
                <a:sym typeface="Inter"/>
              </a:rPr>
              <a:t>No, Yes (10.4%)</a:t>
            </a:r>
            <a:endParaRPr>
              <a:solidFill>
                <a:schemeClr val="lt2"/>
              </a:solidFill>
              <a:latin typeface="Inter"/>
              <a:ea typeface="Inter"/>
              <a:cs typeface="Inter"/>
              <a:sym typeface="Inter"/>
            </a:endParaRPr>
          </a:p>
        </p:txBody>
      </p:sp>
      <p:sp>
        <p:nvSpPr>
          <p:cNvPr id="3491" name="Google Shape;3491;p143"/>
          <p:cNvSpPr txBox="1"/>
          <p:nvPr/>
        </p:nvSpPr>
        <p:spPr>
          <a:xfrm>
            <a:off x="7931675" y="76200"/>
            <a:ext cx="11250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Cindrea</a:t>
            </a:r>
            <a:endParaRPr sz="2000"/>
          </a:p>
        </p:txBody>
      </p:sp>
      <p:sp>
        <p:nvSpPr>
          <p:cNvPr id="3492" name="Google Shape;3492;p143"/>
          <p:cNvSpPr/>
          <p:nvPr/>
        </p:nvSpPr>
        <p:spPr>
          <a:xfrm>
            <a:off x="0" y="4313663"/>
            <a:ext cx="91440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nter"/>
                <a:ea typeface="Inter"/>
                <a:cs typeface="Inter"/>
                <a:sym typeface="Inter"/>
              </a:rPr>
              <a:t>Tesla could look into policies that reduce employees’ working hours to lower its attrition rates</a:t>
            </a:r>
            <a:endParaRPr>
              <a:solidFill>
                <a:schemeClr val="lt2"/>
              </a:solidFill>
              <a:latin typeface="Inter"/>
              <a:ea typeface="Inter"/>
              <a:cs typeface="Inter"/>
              <a:sym typeface="Inter"/>
            </a:endParaRPr>
          </a:p>
        </p:txBody>
      </p:sp>
      <p:sp>
        <p:nvSpPr>
          <p:cNvPr id="3493" name="Google Shape;3493;p143"/>
          <p:cNvSpPr/>
          <p:nvPr/>
        </p:nvSpPr>
        <p:spPr>
          <a:xfrm>
            <a:off x="5141275" y="779725"/>
            <a:ext cx="3810000" cy="31743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3494" name="Google Shape;3494;p143"/>
          <p:cNvSpPr/>
          <p:nvPr/>
        </p:nvSpPr>
        <p:spPr>
          <a:xfrm>
            <a:off x="5467725" y="843450"/>
            <a:ext cx="32205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Given that an employee works overtime, the conditional probability of the employee leaving is </a:t>
            </a:r>
            <a:r>
              <a:rPr lang="en" b="1">
                <a:solidFill>
                  <a:schemeClr val="lt1"/>
                </a:solidFill>
                <a:latin typeface="Quattrocento Sans"/>
                <a:ea typeface="Quattrocento Sans"/>
                <a:cs typeface="Quattrocento Sans"/>
                <a:sym typeface="Quattrocento Sans"/>
              </a:rPr>
              <a:t>significantly higher</a:t>
            </a:r>
            <a:r>
              <a:rPr lang="en">
                <a:solidFill>
                  <a:schemeClr val="lt1"/>
                </a:solidFill>
                <a:latin typeface="Quattrocento Sans"/>
                <a:ea typeface="Quattrocento Sans"/>
                <a:cs typeface="Quattrocento Sans"/>
                <a:sym typeface="Quattrocento Sans"/>
              </a:rPr>
              <a:t> </a:t>
            </a:r>
            <a:r>
              <a:rPr lang="en" b="1">
                <a:solidFill>
                  <a:schemeClr val="lt1"/>
                </a:solidFill>
                <a:latin typeface="Quattrocento Sans"/>
                <a:ea typeface="Quattrocento Sans"/>
                <a:cs typeface="Quattrocento Sans"/>
                <a:sym typeface="Quattrocento Sans"/>
              </a:rPr>
              <a:t>(30.5%)</a:t>
            </a:r>
            <a:r>
              <a:rPr lang="en">
                <a:solidFill>
                  <a:schemeClr val="lt1"/>
                </a:solidFill>
                <a:latin typeface="Quattrocento Sans"/>
                <a:ea typeface="Quattrocento Sans"/>
                <a:cs typeface="Quattrocento Sans"/>
                <a:sym typeface="Quattrocento Sans"/>
              </a:rPr>
              <a:t> compared to no overtime </a:t>
            </a:r>
            <a:r>
              <a:rPr lang="en" b="1">
                <a:solidFill>
                  <a:schemeClr val="lt1"/>
                </a:solidFill>
                <a:latin typeface="Quattrocento Sans"/>
                <a:ea typeface="Quattrocento Sans"/>
                <a:cs typeface="Quattrocento Sans"/>
                <a:sym typeface="Quattrocento Sans"/>
              </a:rPr>
              <a:t>(10.4%)</a:t>
            </a:r>
            <a:endParaRPr b="1">
              <a:solidFill>
                <a:schemeClr val="lt1"/>
              </a:solidFill>
              <a:latin typeface="Quattrocento Sans"/>
              <a:ea typeface="Quattrocento Sans"/>
              <a:cs typeface="Quattrocento Sans"/>
              <a:sym typeface="Quattrocento Sans"/>
            </a:endParaRPr>
          </a:p>
          <a:p>
            <a:pPr marL="0" marR="0" lvl="0" indent="0" algn="l" rtl="0">
              <a:lnSpc>
                <a:spcPct val="120000"/>
              </a:lnSpc>
              <a:spcBef>
                <a:spcPts val="0"/>
              </a:spcBef>
              <a:spcAft>
                <a:spcPts val="0"/>
              </a:spcAft>
              <a:buNone/>
            </a:pPr>
            <a:endParaRPr>
              <a:solidFill>
                <a:schemeClr val="lt1"/>
              </a:solidFill>
              <a:latin typeface="Quattrocento Sans"/>
              <a:ea typeface="Quattrocento Sans"/>
              <a:cs typeface="Quattrocento Sans"/>
              <a:sym typeface="Quattrocento Sans"/>
            </a:endParaRPr>
          </a:p>
        </p:txBody>
      </p:sp>
      <p:sp>
        <p:nvSpPr>
          <p:cNvPr id="3495" name="Google Shape;3495;p143"/>
          <p:cNvSpPr/>
          <p:nvPr/>
        </p:nvSpPr>
        <p:spPr>
          <a:xfrm>
            <a:off x="5300992" y="903748"/>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496" name="Google Shape;3496;p143"/>
          <p:cNvSpPr/>
          <p:nvPr/>
        </p:nvSpPr>
        <p:spPr>
          <a:xfrm>
            <a:off x="5467725" y="2280350"/>
            <a:ext cx="3384000" cy="15504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Employees who work overtime have </a:t>
            </a:r>
            <a:r>
              <a:rPr lang="en" b="1">
                <a:solidFill>
                  <a:schemeClr val="lt1"/>
                </a:solidFill>
                <a:latin typeface="Quattrocento Sans"/>
                <a:ea typeface="Quattrocento Sans"/>
                <a:cs typeface="Quattrocento Sans"/>
                <a:sym typeface="Quattrocento Sans"/>
              </a:rPr>
              <a:t>significantly higher</a:t>
            </a:r>
            <a:r>
              <a:rPr lang="en">
                <a:solidFill>
                  <a:schemeClr val="lt1"/>
                </a:solidFill>
                <a:latin typeface="Quattrocento Sans"/>
                <a:ea typeface="Quattrocento Sans"/>
                <a:cs typeface="Quattrocento Sans"/>
                <a:sym typeface="Quattrocento Sans"/>
              </a:rPr>
              <a:t> rates of attrition </a:t>
            </a:r>
            <a:r>
              <a:rPr lang="en" b="1">
                <a:solidFill>
                  <a:schemeClr val="lt1"/>
                </a:solidFill>
                <a:latin typeface="Quattrocento Sans"/>
                <a:ea typeface="Quattrocento Sans"/>
                <a:cs typeface="Quattrocento Sans"/>
                <a:sym typeface="Quattrocento Sans"/>
              </a:rPr>
              <a:t>(30.5%)</a:t>
            </a:r>
            <a:r>
              <a:rPr lang="en">
                <a:solidFill>
                  <a:schemeClr val="lt1"/>
                </a:solidFill>
                <a:latin typeface="Quattrocento Sans"/>
                <a:ea typeface="Quattrocento Sans"/>
                <a:cs typeface="Quattrocento Sans"/>
                <a:sym typeface="Quattrocento Sans"/>
              </a:rPr>
              <a:t> compared to the overall average attrition rate of 16.1%, while those who don't work overtime </a:t>
            </a:r>
            <a:r>
              <a:rPr lang="en" b="1">
                <a:solidFill>
                  <a:schemeClr val="lt1"/>
                </a:solidFill>
                <a:latin typeface="Quattrocento Sans"/>
                <a:ea typeface="Quattrocento Sans"/>
                <a:cs typeface="Quattrocento Sans"/>
                <a:sym typeface="Quattrocento Sans"/>
              </a:rPr>
              <a:t>fall below the average rate</a:t>
            </a:r>
            <a:r>
              <a:rPr lang="en">
                <a:solidFill>
                  <a:schemeClr val="lt1"/>
                </a:solidFill>
                <a:latin typeface="Quattrocento Sans"/>
                <a:ea typeface="Quattrocento Sans"/>
                <a:cs typeface="Quattrocento Sans"/>
                <a:sym typeface="Quattrocento Sans"/>
              </a:rPr>
              <a:t> </a:t>
            </a:r>
            <a:r>
              <a:rPr lang="en" b="1">
                <a:solidFill>
                  <a:schemeClr val="lt1"/>
                </a:solidFill>
                <a:latin typeface="Quattrocento Sans"/>
                <a:ea typeface="Quattrocento Sans"/>
                <a:cs typeface="Quattrocento Sans"/>
                <a:sym typeface="Quattrocento Sans"/>
              </a:rPr>
              <a:t>(10.4%)</a:t>
            </a:r>
            <a:endParaRPr b="1">
              <a:solidFill>
                <a:schemeClr val="lt1"/>
              </a:solidFill>
              <a:latin typeface="Quattrocento Sans"/>
              <a:ea typeface="Quattrocento Sans"/>
              <a:cs typeface="Quattrocento Sans"/>
              <a:sym typeface="Quattrocento Sans"/>
            </a:endParaRPr>
          </a:p>
        </p:txBody>
      </p:sp>
      <p:sp>
        <p:nvSpPr>
          <p:cNvPr id="3497" name="Google Shape;3497;p143"/>
          <p:cNvSpPr/>
          <p:nvPr/>
        </p:nvSpPr>
        <p:spPr>
          <a:xfrm>
            <a:off x="5300992" y="2350265"/>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498" name="Google Shape;3498;p143"/>
          <p:cNvSpPr txBox="1">
            <a:spLocks noGrp="1"/>
          </p:cNvSpPr>
          <p:nvPr>
            <p:ph type="title"/>
          </p:nvPr>
        </p:nvSpPr>
        <p:spPr>
          <a:xfrm>
            <a:off x="131375" y="32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CC0000"/>
                </a:solidFill>
              </a:rPr>
              <a:t>Analysing Dataset - Attrition vs Overtime</a:t>
            </a:r>
            <a:endParaRPr sz="2300">
              <a:solidFill>
                <a:srgbClr val="CC0000"/>
              </a:solidFill>
            </a:endParaRPr>
          </a:p>
        </p:txBody>
      </p:sp>
      <p:grpSp>
        <p:nvGrpSpPr>
          <p:cNvPr id="3499" name="Google Shape;3499;p143"/>
          <p:cNvGrpSpPr/>
          <p:nvPr/>
        </p:nvGrpSpPr>
        <p:grpSpPr>
          <a:xfrm>
            <a:off x="255502" y="508942"/>
            <a:ext cx="4316834" cy="20424"/>
            <a:chOff x="4567820" y="1685723"/>
            <a:chExt cx="3056166" cy="45600"/>
          </a:xfrm>
        </p:grpSpPr>
        <p:cxnSp>
          <p:nvCxnSpPr>
            <p:cNvPr id="3500" name="Google Shape;3500;p143"/>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501" name="Google Shape;3501;p143"/>
            <p:cNvCxnSpPr>
              <a:endCxn id="3502"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502" name="Google Shape;3502;p143"/>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6"/>
        <p:cNvGrpSpPr/>
        <p:nvPr/>
      </p:nvGrpSpPr>
      <p:grpSpPr>
        <a:xfrm>
          <a:off x="0" y="0"/>
          <a:ext cx="0" cy="0"/>
          <a:chOff x="0" y="0"/>
          <a:chExt cx="0" cy="0"/>
        </a:xfrm>
      </p:grpSpPr>
      <p:sp>
        <p:nvSpPr>
          <p:cNvPr id="3507" name="Google Shape;3507;p144"/>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508" name="Google Shape;3508;p144"/>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509" name="Google Shape;3509;p144"/>
          <p:cNvSpPr/>
          <p:nvPr/>
        </p:nvSpPr>
        <p:spPr>
          <a:xfrm>
            <a:off x="226035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510" name="Google Shape;3510;p144"/>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511" name="Google Shape;3511;p144"/>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512" name="Google Shape;3512;p144"/>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513" name="Google Shape;3513;p144"/>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514" name="Google Shape;3514;p144"/>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515" name="Google Shape;3515;p144"/>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516" name="Google Shape;3516;p144"/>
          <p:cNvSpPr/>
          <p:nvPr/>
        </p:nvSpPr>
        <p:spPr>
          <a:xfrm>
            <a:off x="227075" y="665225"/>
            <a:ext cx="4158300" cy="33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solidFill>
                  <a:schemeClr val="lt2"/>
                </a:solidFill>
                <a:latin typeface="Inter"/>
                <a:ea typeface="Inter"/>
                <a:cs typeface="Inter"/>
                <a:sym typeface="Inter"/>
              </a:rPr>
              <a:t>Attrition Percentage by Marital Status</a:t>
            </a:r>
            <a:endParaRPr b="1">
              <a:solidFill>
                <a:schemeClr val="lt2"/>
              </a:solidFill>
              <a:latin typeface="Inter"/>
              <a:ea typeface="Inter"/>
              <a:cs typeface="Inter"/>
              <a:sym typeface="Inter"/>
            </a:endParaRPr>
          </a:p>
        </p:txBody>
      </p:sp>
      <p:grpSp>
        <p:nvGrpSpPr>
          <p:cNvPr id="3517" name="Google Shape;3517;p144"/>
          <p:cNvGrpSpPr/>
          <p:nvPr/>
        </p:nvGrpSpPr>
        <p:grpSpPr>
          <a:xfrm>
            <a:off x="227100" y="1089121"/>
            <a:ext cx="4158243" cy="3174537"/>
            <a:chOff x="0" y="1305763"/>
            <a:chExt cx="3949699" cy="3065113"/>
          </a:xfrm>
        </p:grpSpPr>
        <p:pic>
          <p:nvPicPr>
            <p:cNvPr id="3518" name="Google Shape;3518;p144"/>
            <p:cNvPicPr preferRelativeResize="0"/>
            <p:nvPr/>
          </p:nvPicPr>
          <p:blipFill rotWithShape="1">
            <a:blip r:embed="rId3">
              <a:alphaModFix/>
            </a:blip>
            <a:srcRect l="11891" t="7723" r="2065" b="19486"/>
            <a:stretch/>
          </p:blipFill>
          <p:spPr>
            <a:xfrm>
              <a:off x="835750" y="1397650"/>
              <a:ext cx="3113949" cy="2310175"/>
            </a:xfrm>
            <a:prstGeom prst="rect">
              <a:avLst/>
            </a:prstGeom>
            <a:noFill/>
            <a:ln>
              <a:noFill/>
            </a:ln>
          </p:spPr>
        </p:pic>
        <p:sp>
          <p:nvSpPr>
            <p:cNvPr id="3519" name="Google Shape;3519;p144"/>
            <p:cNvSpPr txBox="1"/>
            <p:nvPr/>
          </p:nvSpPr>
          <p:spPr>
            <a:xfrm>
              <a:off x="970237" y="3955375"/>
              <a:ext cx="2979000" cy="41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Marital Status</a:t>
              </a:r>
              <a:endParaRPr sz="1500" b="1">
                <a:solidFill>
                  <a:srgbClr val="434343"/>
                </a:solidFill>
                <a:latin typeface="Inter"/>
                <a:ea typeface="Inter"/>
                <a:cs typeface="Inter"/>
                <a:sym typeface="Inter"/>
              </a:endParaRPr>
            </a:p>
          </p:txBody>
        </p:sp>
        <p:sp>
          <p:nvSpPr>
            <p:cNvPr id="3520" name="Google Shape;3520;p144"/>
            <p:cNvSpPr txBox="1"/>
            <p:nvPr/>
          </p:nvSpPr>
          <p:spPr>
            <a:xfrm rot="-5400000">
              <a:off x="-868000" y="2246875"/>
              <a:ext cx="2297700" cy="41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Attrition Percentage</a:t>
              </a:r>
              <a:endParaRPr sz="1500" b="1">
                <a:solidFill>
                  <a:srgbClr val="434343"/>
                </a:solidFill>
                <a:latin typeface="Inter"/>
                <a:ea typeface="Inter"/>
                <a:cs typeface="Inter"/>
                <a:sym typeface="Inter"/>
              </a:endParaRPr>
            </a:p>
          </p:txBody>
        </p:sp>
        <p:sp>
          <p:nvSpPr>
            <p:cNvPr id="3521" name="Google Shape;3521;p144"/>
            <p:cNvSpPr txBox="1"/>
            <p:nvPr/>
          </p:nvSpPr>
          <p:spPr>
            <a:xfrm>
              <a:off x="970225" y="3707825"/>
              <a:ext cx="742200" cy="32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434343"/>
                  </a:solidFill>
                  <a:latin typeface="Inter"/>
                  <a:ea typeface="Inter"/>
                  <a:cs typeface="Inter"/>
                  <a:sym typeface="Inter"/>
                </a:rPr>
                <a:t>Divorced</a:t>
              </a:r>
              <a:endParaRPr sz="1000" b="1">
                <a:solidFill>
                  <a:srgbClr val="434343"/>
                </a:solidFill>
                <a:latin typeface="Inter"/>
                <a:ea typeface="Inter"/>
                <a:cs typeface="Inter"/>
                <a:sym typeface="Inter"/>
              </a:endParaRPr>
            </a:p>
          </p:txBody>
        </p:sp>
        <p:sp>
          <p:nvSpPr>
            <p:cNvPr id="3522" name="Google Shape;3522;p144"/>
            <p:cNvSpPr/>
            <p:nvPr/>
          </p:nvSpPr>
          <p:spPr>
            <a:xfrm>
              <a:off x="1086625" y="1524125"/>
              <a:ext cx="509400" cy="133800"/>
            </a:xfrm>
            <a:prstGeom prst="rect">
              <a:avLst/>
            </a:prstGeom>
            <a:solidFill>
              <a:srgbClr val="A10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2"/>
                  </a:solidFill>
                  <a:latin typeface="Inter"/>
                  <a:ea typeface="Inter"/>
                  <a:cs typeface="Inter"/>
                  <a:sym typeface="Inter"/>
                </a:rPr>
                <a:t>10.1%</a:t>
              </a:r>
              <a:endParaRPr sz="800">
                <a:solidFill>
                  <a:schemeClr val="lt2"/>
                </a:solidFill>
                <a:latin typeface="Inter"/>
                <a:ea typeface="Inter"/>
                <a:cs typeface="Inter"/>
                <a:sym typeface="Inter"/>
              </a:endParaRPr>
            </a:p>
          </p:txBody>
        </p:sp>
        <p:sp>
          <p:nvSpPr>
            <p:cNvPr id="3523" name="Google Shape;3523;p144"/>
            <p:cNvSpPr/>
            <p:nvPr/>
          </p:nvSpPr>
          <p:spPr>
            <a:xfrm>
              <a:off x="2138025" y="1577450"/>
              <a:ext cx="509400" cy="133800"/>
            </a:xfrm>
            <a:prstGeom prst="rect">
              <a:avLst/>
            </a:prstGeom>
            <a:solidFill>
              <a:srgbClr val="A10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2"/>
                  </a:solidFill>
                  <a:latin typeface="Inter"/>
                  <a:ea typeface="Inter"/>
                  <a:cs typeface="Inter"/>
                  <a:sym typeface="Inter"/>
                </a:rPr>
                <a:t>12.5%</a:t>
              </a:r>
              <a:endParaRPr sz="800">
                <a:solidFill>
                  <a:schemeClr val="lt2"/>
                </a:solidFill>
                <a:latin typeface="Inter"/>
                <a:ea typeface="Inter"/>
                <a:cs typeface="Inter"/>
                <a:sym typeface="Inter"/>
              </a:endParaRPr>
            </a:p>
          </p:txBody>
        </p:sp>
        <p:sp>
          <p:nvSpPr>
            <p:cNvPr id="3524" name="Google Shape;3524;p144"/>
            <p:cNvSpPr/>
            <p:nvPr/>
          </p:nvSpPr>
          <p:spPr>
            <a:xfrm>
              <a:off x="3189475" y="1860525"/>
              <a:ext cx="509400" cy="133800"/>
            </a:xfrm>
            <a:prstGeom prst="rect">
              <a:avLst/>
            </a:prstGeom>
            <a:solidFill>
              <a:srgbClr val="A10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2"/>
                  </a:solidFill>
                  <a:latin typeface="Inter"/>
                  <a:ea typeface="Inter"/>
                  <a:cs typeface="Inter"/>
                  <a:sym typeface="Inter"/>
                </a:rPr>
                <a:t>25.5%</a:t>
              </a:r>
              <a:endParaRPr sz="800">
                <a:solidFill>
                  <a:schemeClr val="lt2"/>
                </a:solidFill>
                <a:latin typeface="Inter"/>
                <a:ea typeface="Inter"/>
                <a:cs typeface="Inter"/>
                <a:sym typeface="Inter"/>
              </a:endParaRPr>
            </a:p>
          </p:txBody>
        </p:sp>
        <p:sp>
          <p:nvSpPr>
            <p:cNvPr id="3525" name="Google Shape;3525;p144"/>
            <p:cNvSpPr/>
            <p:nvPr/>
          </p:nvSpPr>
          <p:spPr>
            <a:xfrm>
              <a:off x="3254050" y="1681550"/>
              <a:ext cx="201300" cy="133800"/>
            </a:xfrm>
            <a:prstGeom prst="rect">
              <a:avLst/>
            </a:prstGeom>
            <a:solidFill>
              <a:srgbClr val="A10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chemeClr val="lt2"/>
                </a:solidFill>
                <a:latin typeface="Inter"/>
                <a:ea typeface="Inter"/>
                <a:cs typeface="Inter"/>
                <a:sym typeface="Inter"/>
              </a:endParaRPr>
            </a:p>
          </p:txBody>
        </p:sp>
        <p:sp>
          <p:nvSpPr>
            <p:cNvPr id="3526" name="Google Shape;3526;p144"/>
            <p:cNvSpPr txBox="1"/>
            <p:nvPr/>
          </p:nvSpPr>
          <p:spPr>
            <a:xfrm>
              <a:off x="2021625" y="3707825"/>
              <a:ext cx="742200" cy="32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434343"/>
                  </a:solidFill>
                  <a:latin typeface="Inter"/>
                  <a:ea typeface="Inter"/>
                  <a:cs typeface="Inter"/>
                  <a:sym typeface="Inter"/>
                </a:rPr>
                <a:t>Married</a:t>
              </a:r>
              <a:endParaRPr sz="1000" b="1">
                <a:solidFill>
                  <a:srgbClr val="434343"/>
                </a:solidFill>
                <a:latin typeface="Inter"/>
                <a:ea typeface="Inter"/>
                <a:cs typeface="Inter"/>
                <a:sym typeface="Inter"/>
              </a:endParaRPr>
            </a:p>
          </p:txBody>
        </p:sp>
        <p:sp>
          <p:nvSpPr>
            <p:cNvPr id="3527" name="Google Shape;3527;p144"/>
            <p:cNvSpPr txBox="1"/>
            <p:nvPr/>
          </p:nvSpPr>
          <p:spPr>
            <a:xfrm>
              <a:off x="3073025" y="3707825"/>
              <a:ext cx="742200" cy="327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434343"/>
                  </a:solidFill>
                  <a:latin typeface="Inter"/>
                  <a:ea typeface="Inter"/>
                  <a:cs typeface="Inter"/>
                  <a:sym typeface="Inter"/>
                </a:rPr>
                <a:t>Single</a:t>
              </a:r>
              <a:endParaRPr sz="1000" b="1">
                <a:solidFill>
                  <a:srgbClr val="434343"/>
                </a:solidFill>
                <a:latin typeface="Inter"/>
                <a:ea typeface="Inter"/>
                <a:cs typeface="Inter"/>
                <a:sym typeface="Inter"/>
              </a:endParaRPr>
            </a:p>
          </p:txBody>
        </p:sp>
        <p:sp>
          <p:nvSpPr>
            <p:cNvPr id="3528" name="Google Shape;3528;p144"/>
            <p:cNvSpPr txBox="1"/>
            <p:nvPr/>
          </p:nvSpPr>
          <p:spPr>
            <a:xfrm>
              <a:off x="0" y="1305763"/>
              <a:ext cx="830100" cy="327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100</a:t>
              </a:r>
              <a:endParaRPr sz="1000" b="1">
                <a:solidFill>
                  <a:srgbClr val="434343"/>
                </a:solidFill>
                <a:latin typeface="Inter"/>
                <a:ea typeface="Inter"/>
                <a:cs typeface="Inter"/>
                <a:sym typeface="Inter"/>
              </a:endParaRPr>
            </a:p>
          </p:txBody>
        </p:sp>
        <p:sp>
          <p:nvSpPr>
            <p:cNvPr id="3529" name="Google Shape;3529;p144"/>
            <p:cNvSpPr txBox="1"/>
            <p:nvPr/>
          </p:nvSpPr>
          <p:spPr>
            <a:xfrm>
              <a:off x="0" y="1761663"/>
              <a:ext cx="830100" cy="327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80</a:t>
              </a:r>
              <a:endParaRPr sz="1000" b="1">
                <a:solidFill>
                  <a:srgbClr val="434343"/>
                </a:solidFill>
                <a:latin typeface="Inter"/>
                <a:ea typeface="Inter"/>
                <a:cs typeface="Inter"/>
                <a:sym typeface="Inter"/>
              </a:endParaRPr>
            </a:p>
          </p:txBody>
        </p:sp>
        <p:sp>
          <p:nvSpPr>
            <p:cNvPr id="3530" name="Google Shape;3530;p144"/>
            <p:cNvSpPr txBox="1"/>
            <p:nvPr/>
          </p:nvSpPr>
          <p:spPr>
            <a:xfrm>
              <a:off x="0" y="2217550"/>
              <a:ext cx="830100" cy="327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60</a:t>
              </a:r>
              <a:endParaRPr sz="1000" b="1">
                <a:solidFill>
                  <a:srgbClr val="434343"/>
                </a:solidFill>
                <a:latin typeface="Inter"/>
                <a:ea typeface="Inter"/>
                <a:cs typeface="Inter"/>
                <a:sym typeface="Inter"/>
              </a:endParaRPr>
            </a:p>
          </p:txBody>
        </p:sp>
        <p:sp>
          <p:nvSpPr>
            <p:cNvPr id="3531" name="Google Shape;3531;p144"/>
            <p:cNvSpPr txBox="1"/>
            <p:nvPr/>
          </p:nvSpPr>
          <p:spPr>
            <a:xfrm>
              <a:off x="0" y="2673425"/>
              <a:ext cx="830100" cy="327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40</a:t>
              </a:r>
              <a:endParaRPr sz="1000" b="1">
                <a:solidFill>
                  <a:srgbClr val="434343"/>
                </a:solidFill>
                <a:latin typeface="Inter"/>
                <a:ea typeface="Inter"/>
                <a:cs typeface="Inter"/>
                <a:sym typeface="Inter"/>
              </a:endParaRPr>
            </a:p>
          </p:txBody>
        </p:sp>
        <p:sp>
          <p:nvSpPr>
            <p:cNvPr id="3532" name="Google Shape;3532;p144"/>
            <p:cNvSpPr txBox="1"/>
            <p:nvPr/>
          </p:nvSpPr>
          <p:spPr>
            <a:xfrm>
              <a:off x="414600" y="3089225"/>
              <a:ext cx="415500" cy="327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20</a:t>
              </a:r>
              <a:endParaRPr sz="1000" b="1">
                <a:solidFill>
                  <a:srgbClr val="434343"/>
                </a:solidFill>
                <a:latin typeface="Inter"/>
                <a:ea typeface="Inter"/>
                <a:cs typeface="Inter"/>
                <a:sym typeface="Inter"/>
              </a:endParaRPr>
            </a:p>
          </p:txBody>
        </p:sp>
        <p:sp>
          <p:nvSpPr>
            <p:cNvPr id="3533" name="Google Shape;3533;p144"/>
            <p:cNvSpPr txBox="1"/>
            <p:nvPr/>
          </p:nvSpPr>
          <p:spPr>
            <a:xfrm>
              <a:off x="494313" y="3513500"/>
              <a:ext cx="335700" cy="327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0</a:t>
              </a:r>
              <a:endParaRPr sz="1000" b="1">
                <a:solidFill>
                  <a:srgbClr val="434343"/>
                </a:solidFill>
                <a:latin typeface="Inter"/>
                <a:ea typeface="Inter"/>
                <a:cs typeface="Inter"/>
                <a:sym typeface="Inter"/>
              </a:endParaRPr>
            </a:p>
          </p:txBody>
        </p:sp>
      </p:grpSp>
      <p:sp>
        <p:nvSpPr>
          <p:cNvPr id="3534" name="Google Shape;3534;p144"/>
          <p:cNvSpPr txBox="1"/>
          <p:nvPr/>
        </p:nvSpPr>
        <p:spPr>
          <a:xfrm>
            <a:off x="7931675" y="76200"/>
            <a:ext cx="11250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Cindrea</a:t>
            </a:r>
            <a:endParaRPr sz="2000"/>
          </a:p>
        </p:txBody>
      </p:sp>
      <p:sp>
        <p:nvSpPr>
          <p:cNvPr id="3535" name="Google Shape;3535;p144"/>
          <p:cNvSpPr/>
          <p:nvPr/>
        </p:nvSpPr>
        <p:spPr>
          <a:xfrm>
            <a:off x="0" y="4313663"/>
            <a:ext cx="91440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nter"/>
                <a:ea typeface="Inter"/>
                <a:cs typeface="Inter"/>
                <a:sym typeface="Inter"/>
              </a:rPr>
              <a:t>Tesla could use targeted retention strategies to reduce higher attrition rates among single employees</a:t>
            </a:r>
            <a:endParaRPr>
              <a:solidFill>
                <a:schemeClr val="lt2"/>
              </a:solidFill>
              <a:latin typeface="Inter"/>
              <a:ea typeface="Inter"/>
              <a:cs typeface="Inter"/>
              <a:sym typeface="Inter"/>
            </a:endParaRPr>
          </a:p>
        </p:txBody>
      </p:sp>
      <p:sp>
        <p:nvSpPr>
          <p:cNvPr id="3536" name="Google Shape;3536;p144"/>
          <p:cNvSpPr txBox="1">
            <a:spLocks noGrp="1"/>
          </p:cNvSpPr>
          <p:nvPr>
            <p:ph type="title"/>
          </p:nvPr>
        </p:nvSpPr>
        <p:spPr>
          <a:xfrm>
            <a:off x="131375" y="32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CC0000"/>
                </a:solidFill>
              </a:rPr>
              <a:t>Analysing Dataset - Attrition vs Marital Status</a:t>
            </a:r>
            <a:endParaRPr sz="2300">
              <a:solidFill>
                <a:srgbClr val="CC0000"/>
              </a:solidFill>
            </a:endParaRPr>
          </a:p>
        </p:txBody>
      </p:sp>
      <p:grpSp>
        <p:nvGrpSpPr>
          <p:cNvPr id="3537" name="Google Shape;3537;p144"/>
          <p:cNvGrpSpPr/>
          <p:nvPr/>
        </p:nvGrpSpPr>
        <p:grpSpPr>
          <a:xfrm rot="10800000" flipH="1">
            <a:off x="255583" y="482165"/>
            <a:ext cx="4966881" cy="26799"/>
            <a:chOff x="4567820" y="1685723"/>
            <a:chExt cx="3056166" cy="45600"/>
          </a:xfrm>
        </p:grpSpPr>
        <p:cxnSp>
          <p:nvCxnSpPr>
            <p:cNvPr id="3538" name="Google Shape;3538;p144"/>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539" name="Google Shape;3539;p144"/>
            <p:cNvCxnSpPr>
              <a:endCxn id="354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540" name="Google Shape;3540;p144"/>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541" name="Google Shape;3541;p144"/>
          <p:cNvSpPr/>
          <p:nvPr/>
        </p:nvSpPr>
        <p:spPr>
          <a:xfrm>
            <a:off x="4912675" y="1160725"/>
            <a:ext cx="3810000" cy="19926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3542" name="Google Shape;3542;p144"/>
          <p:cNvSpPr/>
          <p:nvPr/>
        </p:nvSpPr>
        <p:spPr>
          <a:xfrm>
            <a:off x="5239125" y="1300650"/>
            <a:ext cx="32205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Single employees have </a:t>
            </a:r>
            <a:r>
              <a:rPr lang="en" b="1">
                <a:solidFill>
                  <a:schemeClr val="lt1"/>
                </a:solidFill>
                <a:latin typeface="Quattrocento Sans"/>
                <a:ea typeface="Quattrocento Sans"/>
                <a:cs typeface="Quattrocento Sans"/>
                <a:sym typeface="Quattrocento Sans"/>
              </a:rPr>
              <a:t>higher attrition rates</a:t>
            </a:r>
            <a:r>
              <a:rPr lang="en">
                <a:solidFill>
                  <a:schemeClr val="lt1"/>
                </a:solidFill>
                <a:latin typeface="Quattrocento Sans"/>
                <a:ea typeface="Quattrocento Sans"/>
                <a:cs typeface="Quattrocento Sans"/>
                <a:sym typeface="Quattrocento Sans"/>
              </a:rPr>
              <a:t> </a:t>
            </a:r>
            <a:r>
              <a:rPr lang="en" b="1">
                <a:solidFill>
                  <a:schemeClr val="lt1"/>
                </a:solidFill>
                <a:latin typeface="Quattrocento Sans"/>
                <a:ea typeface="Quattrocento Sans"/>
                <a:cs typeface="Quattrocento Sans"/>
                <a:sym typeface="Quattrocento Sans"/>
              </a:rPr>
              <a:t>(25.5%)</a:t>
            </a:r>
            <a:r>
              <a:rPr lang="en">
                <a:solidFill>
                  <a:schemeClr val="lt1"/>
                </a:solidFill>
                <a:latin typeface="Quattrocento Sans"/>
                <a:ea typeface="Quattrocento Sans"/>
                <a:cs typeface="Quattrocento Sans"/>
                <a:sym typeface="Quattrocento Sans"/>
              </a:rPr>
              <a:t> compared to their married </a:t>
            </a:r>
            <a:r>
              <a:rPr lang="en" b="1">
                <a:solidFill>
                  <a:schemeClr val="lt1"/>
                </a:solidFill>
                <a:latin typeface="Quattrocento Sans"/>
                <a:ea typeface="Quattrocento Sans"/>
                <a:cs typeface="Quattrocento Sans"/>
                <a:sym typeface="Quattrocento Sans"/>
              </a:rPr>
              <a:t>(12.5%)</a:t>
            </a:r>
            <a:r>
              <a:rPr lang="en">
                <a:solidFill>
                  <a:schemeClr val="lt1"/>
                </a:solidFill>
                <a:latin typeface="Quattrocento Sans"/>
                <a:ea typeface="Quattrocento Sans"/>
                <a:cs typeface="Quattrocento Sans"/>
                <a:sym typeface="Quattrocento Sans"/>
              </a:rPr>
              <a:t> and divorced </a:t>
            </a:r>
            <a:r>
              <a:rPr lang="en" b="1">
                <a:solidFill>
                  <a:schemeClr val="lt1"/>
                </a:solidFill>
                <a:latin typeface="Quattrocento Sans"/>
                <a:ea typeface="Quattrocento Sans"/>
                <a:cs typeface="Quattrocento Sans"/>
                <a:sym typeface="Quattrocento Sans"/>
              </a:rPr>
              <a:t>(10.1%) </a:t>
            </a:r>
            <a:r>
              <a:rPr lang="en">
                <a:solidFill>
                  <a:schemeClr val="lt1"/>
                </a:solidFill>
                <a:latin typeface="Quattrocento Sans"/>
                <a:ea typeface="Quattrocento Sans"/>
                <a:cs typeface="Quattrocento Sans"/>
                <a:sym typeface="Quattrocento Sans"/>
              </a:rPr>
              <a:t>counterparts</a:t>
            </a:r>
            <a:endParaRPr b="1">
              <a:solidFill>
                <a:schemeClr val="lt1"/>
              </a:solidFill>
              <a:latin typeface="Quattrocento Sans"/>
              <a:ea typeface="Quattrocento Sans"/>
              <a:cs typeface="Quattrocento Sans"/>
              <a:sym typeface="Quattrocento Sans"/>
            </a:endParaRPr>
          </a:p>
          <a:p>
            <a:pPr marL="0" marR="0" lvl="0" indent="0" algn="l" rtl="0">
              <a:lnSpc>
                <a:spcPct val="120000"/>
              </a:lnSpc>
              <a:spcBef>
                <a:spcPts val="0"/>
              </a:spcBef>
              <a:spcAft>
                <a:spcPts val="0"/>
              </a:spcAft>
              <a:buNone/>
            </a:pPr>
            <a:endParaRPr>
              <a:solidFill>
                <a:schemeClr val="lt1"/>
              </a:solidFill>
              <a:latin typeface="Quattrocento Sans"/>
              <a:ea typeface="Quattrocento Sans"/>
              <a:cs typeface="Quattrocento Sans"/>
              <a:sym typeface="Quattrocento Sans"/>
            </a:endParaRPr>
          </a:p>
        </p:txBody>
      </p:sp>
      <p:sp>
        <p:nvSpPr>
          <p:cNvPr id="3543" name="Google Shape;3543;p144"/>
          <p:cNvSpPr/>
          <p:nvPr/>
        </p:nvSpPr>
        <p:spPr>
          <a:xfrm>
            <a:off x="5072392" y="1360948"/>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544" name="Google Shape;3544;p144"/>
          <p:cNvSpPr/>
          <p:nvPr/>
        </p:nvSpPr>
        <p:spPr>
          <a:xfrm>
            <a:off x="5239125" y="2508950"/>
            <a:ext cx="3384000" cy="572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Single employees are </a:t>
            </a:r>
            <a:r>
              <a:rPr lang="en" b="1">
                <a:solidFill>
                  <a:schemeClr val="lt1"/>
                </a:solidFill>
                <a:latin typeface="Quattrocento Sans"/>
                <a:ea typeface="Quattrocento Sans"/>
                <a:cs typeface="Quattrocento Sans"/>
                <a:sym typeface="Quattrocento Sans"/>
              </a:rPr>
              <a:t>twice as likely</a:t>
            </a:r>
            <a:r>
              <a:rPr lang="en">
                <a:solidFill>
                  <a:schemeClr val="lt1"/>
                </a:solidFill>
                <a:latin typeface="Quattrocento Sans"/>
                <a:ea typeface="Quattrocento Sans"/>
                <a:cs typeface="Quattrocento Sans"/>
                <a:sym typeface="Quattrocento Sans"/>
              </a:rPr>
              <a:t> to leave the company</a:t>
            </a:r>
            <a:endParaRPr b="1">
              <a:solidFill>
                <a:schemeClr val="lt1"/>
              </a:solidFill>
              <a:latin typeface="Quattrocento Sans"/>
              <a:ea typeface="Quattrocento Sans"/>
              <a:cs typeface="Quattrocento Sans"/>
              <a:sym typeface="Quattrocento Sans"/>
            </a:endParaRPr>
          </a:p>
        </p:txBody>
      </p:sp>
      <p:sp>
        <p:nvSpPr>
          <p:cNvPr id="3545" name="Google Shape;3545;p144"/>
          <p:cNvSpPr/>
          <p:nvPr/>
        </p:nvSpPr>
        <p:spPr>
          <a:xfrm>
            <a:off x="5072392" y="2578865"/>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9"/>
        <p:cNvGrpSpPr/>
        <p:nvPr/>
      </p:nvGrpSpPr>
      <p:grpSpPr>
        <a:xfrm>
          <a:off x="0" y="0"/>
          <a:ext cx="0" cy="0"/>
          <a:chOff x="0" y="0"/>
          <a:chExt cx="0" cy="0"/>
        </a:xfrm>
      </p:grpSpPr>
      <p:sp>
        <p:nvSpPr>
          <p:cNvPr id="3550" name="Google Shape;3550;p145"/>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551" name="Google Shape;3551;p145"/>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552" name="Google Shape;3552;p145"/>
          <p:cNvSpPr/>
          <p:nvPr/>
        </p:nvSpPr>
        <p:spPr>
          <a:xfrm>
            <a:off x="226035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553" name="Google Shape;3553;p145"/>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554" name="Google Shape;3554;p145"/>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555" name="Google Shape;3555;p145"/>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556" name="Google Shape;3556;p145"/>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557" name="Google Shape;3557;p145"/>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558" name="Google Shape;3558;p145"/>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559" name="Google Shape;3559;p145"/>
          <p:cNvSpPr/>
          <p:nvPr/>
        </p:nvSpPr>
        <p:spPr>
          <a:xfrm>
            <a:off x="227075" y="665225"/>
            <a:ext cx="4505100" cy="33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solidFill>
                  <a:schemeClr val="lt2"/>
                </a:solidFill>
                <a:latin typeface="Inter"/>
                <a:ea typeface="Inter"/>
                <a:cs typeface="Inter"/>
                <a:sym typeface="Inter"/>
              </a:rPr>
              <a:t>Monthly Income by Attrition </a:t>
            </a:r>
            <a:endParaRPr b="1">
              <a:solidFill>
                <a:schemeClr val="lt2"/>
              </a:solidFill>
              <a:latin typeface="Inter"/>
              <a:ea typeface="Inter"/>
              <a:cs typeface="Inter"/>
              <a:sym typeface="Inter"/>
            </a:endParaRPr>
          </a:p>
        </p:txBody>
      </p:sp>
      <p:grpSp>
        <p:nvGrpSpPr>
          <p:cNvPr id="3560" name="Google Shape;3560;p145"/>
          <p:cNvGrpSpPr/>
          <p:nvPr/>
        </p:nvGrpSpPr>
        <p:grpSpPr>
          <a:xfrm>
            <a:off x="131363" y="1136798"/>
            <a:ext cx="4422991" cy="3002289"/>
            <a:chOff x="-88951" y="1294120"/>
            <a:chExt cx="4110586" cy="2866968"/>
          </a:xfrm>
        </p:grpSpPr>
        <p:sp>
          <p:nvSpPr>
            <p:cNvPr id="3561" name="Google Shape;3561;p145"/>
            <p:cNvSpPr txBox="1"/>
            <p:nvPr/>
          </p:nvSpPr>
          <p:spPr>
            <a:xfrm>
              <a:off x="1042635" y="3745588"/>
              <a:ext cx="2979000" cy="41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Attrition</a:t>
              </a:r>
              <a:endParaRPr sz="1500" b="1">
                <a:solidFill>
                  <a:srgbClr val="434343"/>
                </a:solidFill>
                <a:latin typeface="Inter"/>
                <a:ea typeface="Inter"/>
                <a:cs typeface="Inter"/>
                <a:sym typeface="Inter"/>
              </a:endParaRPr>
            </a:p>
          </p:txBody>
        </p:sp>
        <p:sp>
          <p:nvSpPr>
            <p:cNvPr id="3562" name="Google Shape;3562;p145"/>
            <p:cNvSpPr txBox="1"/>
            <p:nvPr/>
          </p:nvSpPr>
          <p:spPr>
            <a:xfrm rot="-5400000">
              <a:off x="-1030051" y="2235220"/>
              <a:ext cx="2297700" cy="41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Monthly Income</a:t>
              </a:r>
              <a:endParaRPr sz="1500" b="1">
                <a:solidFill>
                  <a:srgbClr val="434343"/>
                </a:solidFill>
                <a:latin typeface="Inter"/>
                <a:ea typeface="Inter"/>
                <a:cs typeface="Inter"/>
                <a:sym typeface="Inter"/>
              </a:endParaRPr>
            </a:p>
          </p:txBody>
        </p:sp>
        <p:sp>
          <p:nvSpPr>
            <p:cNvPr id="3563" name="Google Shape;3563;p145"/>
            <p:cNvSpPr txBox="1"/>
            <p:nvPr/>
          </p:nvSpPr>
          <p:spPr>
            <a:xfrm>
              <a:off x="1443511" y="3541699"/>
              <a:ext cx="742200" cy="32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434343"/>
                  </a:solidFill>
                  <a:latin typeface="Inter"/>
                  <a:ea typeface="Inter"/>
                  <a:cs typeface="Inter"/>
                  <a:sym typeface="Inter"/>
                </a:rPr>
                <a:t>Yes</a:t>
              </a:r>
              <a:endParaRPr sz="1000" b="1">
                <a:solidFill>
                  <a:srgbClr val="434343"/>
                </a:solidFill>
                <a:latin typeface="Inter"/>
                <a:ea typeface="Inter"/>
                <a:cs typeface="Inter"/>
                <a:sym typeface="Inter"/>
              </a:endParaRPr>
            </a:p>
          </p:txBody>
        </p:sp>
        <p:sp>
          <p:nvSpPr>
            <p:cNvPr id="3564" name="Google Shape;3564;p145"/>
            <p:cNvSpPr txBox="1"/>
            <p:nvPr/>
          </p:nvSpPr>
          <p:spPr>
            <a:xfrm>
              <a:off x="3140621" y="3541699"/>
              <a:ext cx="742200" cy="32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b="1">
                  <a:solidFill>
                    <a:srgbClr val="434343"/>
                  </a:solidFill>
                  <a:latin typeface="Inter"/>
                  <a:ea typeface="Inter"/>
                  <a:cs typeface="Inter"/>
                  <a:sym typeface="Inter"/>
                </a:rPr>
                <a:t>No</a:t>
              </a:r>
              <a:endParaRPr sz="1000" b="1">
                <a:solidFill>
                  <a:srgbClr val="434343"/>
                </a:solidFill>
                <a:latin typeface="Inter"/>
                <a:ea typeface="Inter"/>
                <a:cs typeface="Inter"/>
                <a:sym typeface="Inter"/>
              </a:endParaRPr>
            </a:p>
          </p:txBody>
        </p:sp>
        <p:sp>
          <p:nvSpPr>
            <p:cNvPr id="3565" name="Google Shape;3565;p145"/>
            <p:cNvSpPr txBox="1"/>
            <p:nvPr/>
          </p:nvSpPr>
          <p:spPr>
            <a:xfrm>
              <a:off x="0" y="1338326"/>
              <a:ext cx="830100" cy="3234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20000</a:t>
              </a:r>
              <a:endParaRPr sz="1000" b="1">
                <a:solidFill>
                  <a:srgbClr val="434343"/>
                </a:solidFill>
                <a:latin typeface="Inter"/>
                <a:ea typeface="Inter"/>
                <a:cs typeface="Inter"/>
                <a:sym typeface="Inter"/>
              </a:endParaRPr>
            </a:p>
          </p:txBody>
        </p:sp>
        <p:sp>
          <p:nvSpPr>
            <p:cNvPr id="3566" name="Google Shape;3566;p145"/>
            <p:cNvSpPr txBox="1"/>
            <p:nvPr/>
          </p:nvSpPr>
          <p:spPr>
            <a:xfrm>
              <a:off x="0" y="1607936"/>
              <a:ext cx="830100" cy="3234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17500</a:t>
              </a:r>
              <a:endParaRPr sz="1000" b="1">
                <a:solidFill>
                  <a:srgbClr val="434343"/>
                </a:solidFill>
                <a:latin typeface="Inter"/>
                <a:ea typeface="Inter"/>
                <a:cs typeface="Inter"/>
                <a:sym typeface="Inter"/>
              </a:endParaRPr>
            </a:p>
          </p:txBody>
        </p:sp>
        <p:sp>
          <p:nvSpPr>
            <p:cNvPr id="3567" name="Google Shape;3567;p145"/>
            <p:cNvSpPr txBox="1"/>
            <p:nvPr/>
          </p:nvSpPr>
          <p:spPr>
            <a:xfrm>
              <a:off x="0" y="1869541"/>
              <a:ext cx="830100" cy="3234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15000</a:t>
              </a:r>
              <a:endParaRPr sz="1000" b="1">
                <a:solidFill>
                  <a:srgbClr val="434343"/>
                </a:solidFill>
                <a:latin typeface="Inter"/>
                <a:ea typeface="Inter"/>
                <a:cs typeface="Inter"/>
                <a:sym typeface="Inter"/>
              </a:endParaRPr>
            </a:p>
          </p:txBody>
        </p:sp>
        <p:sp>
          <p:nvSpPr>
            <p:cNvPr id="3568" name="Google Shape;3568;p145"/>
            <p:cNvSpPr txBox="1"/>
            <p:nvPr/>
          </p:nvSpPr>
          <p:spPr>
            <a:xfrm>
              <a:off x="0" y="2116611"/>
              <a:ext cx="830100" cy="3234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12500</a:t>
              </a:r>
              <a:endParaRPr sz="1000" b="1">
                <a:solidFill>
                  <a:srgbClr val="434343"/>
                </a:solidFill>
                <a:latin typeface="Inter"/>
                <a:ea typeface="Inter"/>
                <a:cs typeface="Inter"/>
                <a:sym typeface="Inter"/>
              </a:endParaRPr>
            </a:p>
          </p:txBody>
        </p:sp>
      </p:grpSp>
      <p:sp>
        <p:nvSpPr>
          <p:cNvPr id="3569" name="Google Shape;3569;p145"/>
          <p:cNvSpPr txBox="1"/>
          <p:nvPr/>
        </p:nvSpPr>
        <p:spPr>
          <a:xfrm>
            <a:off x="7931675" y="76200"/>
            <a:ext cx="11250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Cindrea</a:t>
            </a:r>
            <a:endParaRPr sz="2000"/>
          </a:p>
        </p:txBody>
      </p:sp>
      <p:pic>
        <p:nvPicPr>
          <p:cNvPr id="3570" name="Google Shape;3570;p145"/>
          <p:cNvPicPr preferRelativeResize="0"/>
          <p:nvPr/>
        </p:nvPicPr>
        <p:blipFill rotWithShape="1">
          <a:blip r:embed="rId3">
            <a:alphaModFix/>
          </a:blip>
          <a:srcRect l="9773" t="8495" r="4565" b="10051"/>
          <a:stretch/>
        </p:blipFill>
        <p:spPr>
          <a:xfrm>
            <a:off x="1213529" y="1301034"/>
            <a:ext cx="3632621" cy="2189540"/>
          </a:xfrm>
          <a:prstGeom prst="rect">
            <a:avLst/>
          </a:prstGeom>
          <a:noFill/>
          <a:ln>
            <a:noFill/>
          </a:ln>
        </p:spPr>
      </p:pic>
      <p:sp>
        <p:nvSpPr>
          <p:cNvPr id="3571" name="Google Shape;3571;p145"/>
          <p:cNvSpPr txBox="1"/>
          <p:nvPr/>
        </p:nvSpPr>
        <p:spPr>
          <a:xfrm>
            <a:off x="245374" y="2262972"/>
            <a:ext cx="8934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10000</a:t>
            </a:r>
            <a:endParaRPr sz="1000" b="1">
              <a:solidFill>
                <a:srgbClr val="434343"/>
              </a:solidFill>
              <a:latin typeface="Inter"/>
              <a:ea typeface="Inter"/>
              <a:cs typeface="Inter"/>
              <a:sym typeface="Inter"/>
            </a:endParaRPr>
          </a:p>
        </p:txBody>
      </p:sp>
      <p:sp>
        <p:nvSpPr>
          <p:cNvPr id="3572" name="Google Shape;3572;p145"/>
          <p:cNvSpPr txBox="1"/>
          <p:nvPr/>
        </p:nvSpPr>
        <p:spPr>
          <a:xfrm>
            <a:off x="227075" y="2516134"/>
            <a:ext cx="8934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7500</a:t>
            </a:r>
            <a:endParaRPr sz="1000" b="1">
              <a:solidFill>
                <a:srgbClr val="434343"/>
              </a:solidFill>
              <a:latin typeface="Inter"/>
              <a:ea typeface="Inter"/>
              <a:cs typeface="Inter"/>
              <a:sym typeface="Inter"/>
            </a:endParaRPr>
          </a:p>
        </p:txBody>
      </p:sp>
      <p:sp>
        <p:nvSpPr>
          <p:cNvPr id="3573" name="Google Shape;3573;p145"/>
          <p:cNvSpPr txBox="1"/>
          <p:nvPr/>
        </p:nvSpPr>
        <p:spPr>
          <a:xfrm>
            <a:off x="227075" y="2811947"/>
            <a:ext cx="8934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5000</a:t>
            </a:r>
            <a:endParaRPr sz="1000" b="1">
              <a:solidFill>
                <a:srgbClr val="434343"/>
              </a:solidFill>
              <a:latin typeface="Inter"/>
              <a:ea typeface="Inter"/>
              <a:cs typeface="Inter"/>
              <a:sym typeface="Inter"/>
            </a:endParaRPr>
          </a:p>
        </p:txBody>
      </p:sp>
      <p:sp>
        <p:nvSpPr>
          <p:cNvPr id="3574" name="Google Shape;3574;p145"/>
          <p:cNvSpPr txBox="1"/>
          <p:nvPr/>
        </p:nvSpPr>
        <p:spPr>
          <a:xfrm>
            <a:off x="227075" y="3075668"/>
            <a:ext cx="8934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2500</a:t>
            </a:r>
            <a:endParaRPr sz="1000" b="1">
              <a:solidFill>
                <a:srgbClr val="434343"/>
              </a:solidFill>
              <a:latin typeface="Inter"/>
              <a:ea typeface="Inter"/>
              <a:cs typeface="Inter"/>
              <a:sym typeface="Inter"/>
            </a:endParaRPr>
          </a:p>
        </p:txBody>
      </p:sp>
      <p:sp>
        <p:nvSpPr>
          <p:cNvPr id="3575" name="Google Shape;3575;p145"/>
          <p:cNvSpPr/>
          <p:nvPr/>
        </p:nvSpPr>
        <p:spPr>
          <a:xfrm>
            <a:off x="0" y="4313663"/>
            <a:ext cx="91440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nter"/>
                <a:ea typeface="Inter"/>
                <a:cs typeface="Inter"/>
                <a:sym typeface="Inter"/>
              </a:rPr>
              <a:t>Income levels could be an important factor that indicates employees’ decision to leave the company</a:t>
            </a:r>
            <a:endParaRPr>
              <a:solidFill>
                <a:schemeClr val="lt2"/>
              </a:solidFill>
              <a:latin typeface="Inter"/>
              <a:ea typeface="Inter"/>
              <a:cs typeface="Inter"/>
              <a:sym typeface="Inter"/>
            </a:endParaRPr>
          </a:p>
        </p:txBody>
      </p:sp>
      <p:sp>
        <p:nvSpPr>
          <p:cNvPr id="3576" name="Google Shape;3576;p145"/>
          <p:cNvSpPr txBox="1">
            <a:spLocks noGrp="1"/>
          </p:cNvSpPr>
          <p:nvPr>
            <p:ph type="title"/>
          </p:nvPr>
        </p:nvSpPr>
        <p:spPr>
          <a:xfrm>
            <a:off x="131375" y="32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CC0000"/>
                </a:solidFill>
              </a:rPr>
              <a:t>Analysing Dataset - Attrition vs Income</a:t>
            </a:r>
            <a:endParaRPr sz="2300">
              <a:solidFill>
                <a:srgbClr val="CC0000"/>
              </a:solidFill>
            </a:endParaRPr>
          </a:p>
        </p:txBody>
      </p:sp>
      <p:grpSp>
        <p:nvGrpSpPr>
          <p:cNvPr id="3577" name="Google Shape;3577;p145"/>
          <p:cNvGrpSpPr/>
          <p:nvPr/>
        </p:nvGrpSpPr>
        <p:grpSpPr>
          <a:xfrm>
            <a:off x="255561" y="508965"/>
            <a:ext cx="4217815" cy="22175"/>
            <a:chOff x="4567820" y="1685723"/>
            <a:chExt cx="3056166" cy="45600"/>
          </a:xfrm>
        </p:grpSpPr>
        <p:cxnSp>
          <p:nvCxnSpPr>
            <p:cNvPr id="3578" name="Google Shape;3578;p145"/>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579" name="Google Shape;3579;p145"/>
            <p:cNvCxnSpPr>
              <a:endCxn id="358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580" name="Google Shape;3580;p145"/>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581" name="Google Shape;3581;p145"/>
          <p:cNvSpPr/>
          <p:nvPr/>
        </p:nvSpPr>
        <p:spPr>
          <a:xfrm>
            <a:off x="5091975" y="1205700"/>
            <a:ext cx="3810000" cy="22278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3582" name="Google Shape;3582;p145"/>
          <p:cNvSpPr/>
          <p:nvPr/>
        </p:nvSpPr>
        <p:spPr>
          <a:xfrm>
            <a:off x="5418425" y="1345625"/>
            <a:ext cx="32205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Median monthly income for employees with attrition </a:t>
            </a:r>
            <a:r>
              <a:rPr lang="en" b="1">
                <a:solidFill>
                  <a:schemeClr val="lt1"/>
                </a:solidFill>
                <a:latin typeface="Quattrocento Sans"/>
                <a:ea typeface="Quattrocento Sans"/>
                <a:cs typeface="Quattrocento Sans"/>
                <a:sym typeface="Quattrocento Sans"/>
              </a:rPr>
              <a:t>($3,202)</a:t>
            </a:r>
            <a:r>
              <a:rPr lang="en">
                <a:solidFill>
                  <a:schemeClr val="lt1"/>
                </a:solidFill>
                <a:latin typeface="Quattrocento Sans"/>
                <a:ea typeface="Quattrocento Sans"/>
                <a:cs typeface="Quattrocento Sans"/>
                <a:sym typeface="Quattrocento Sans"/>
              </a:rPr>
              <a:t> is </a:t>
            </a:r>
            <a:r>
              <a:rPr lang="en" b="1">
                <a:solidFill>
                  <a:schemeClr val="lt1"/>
                </a:solidFill>
                <a:latin typeface="Quattrocento Sans"/>
                <a:ea typeface="Quattrocento Sans"/>
                <a:cs typeface="Quattrocento Sans"/>
                <a:sym typeface="Quattrocento Sans"/>
              </a:rPr>
              <a:t>significantly lower</a:t>
            </a:r>
            <a:r>
              <a:rPr lang="en">
                <a:solidFill>
                  <a:schemeClr val="lt1"/>
                </a:solidFill>
                <a:latin typeface="Quattrocento Sans"/>
                <a:ea typeface="Quattrocento Sans"/>
                <a:cs typeface="Quattrocento Sans"/>
                <a:sym typeface="Quattrocento Sans"/>
              </a:rPr>
              <a:t> than those without </a:t>
            </a:r>
            <a:r>
              <a:rPr lang="en" b="1">
                <a:solidFill>
                  <a:schemeClr val="lt1"/>
                </a:solidFill>
                <a:latin typeface="Quattrocento Sans"/>
                <a:ea typeface="Quattrocento Sans"/>
                <a:cs typeface="Quattrocento Sans"/>
                <a:sym typeface="Quattrocento Sans"/>
              </a:rPr>
              <a:t>($5,204)</a:t>
            </a:r>
            <a:endParaRPr b="1">
              <a:solidFill>
                <a:schemeClr val="lt1"/>
              </a:solidFill>
              <a:latin typeface="Quattrocento Sans"/>
              <a:ea typeface="Quattrocento Sans"/>
              <a:cs typeface="Quattrocento Sans"/>
              <a:sym typeface="Quattrocento Sans"/>
            </a:endParaRPr>
          </a:p>
          <a:p>
            <a:pPr marL="0" marR="0" lvl="0" indent="0" algn="l" rtl="0">
              <a:lnSpc>
                <a:spcPct val="120000"/>
              </a:lnSpc>
              <a:spcBef>
                <a:spcPts val="0"/>
              </a:spcBef>
              <a:spcAft>
                <a:spcPts val="0"/>
              </a:spcAft>
              <a:buNone/>
            </a:pPr>
            <a:endParaRPr>
              <a:solidFill>
                <a:schemeClr val="lt1"/>
              </a:solidFill>
              <a:latin typeface="Quattrocento Sans"/>
              <a:ea typeface="Quattrocento Sans"/>
              <a:cs typeface="Quattrocento Sans"/>
              <a:sym typeface="Quattrocento Sans"/>
            </a:endParaRPr>
          </a:p>
        </p:txBody>
      </p:sp>
      <p:sp>
        <p:nvSpPr>
          <p:cNvPr id="3583" name="Google Shape;3583;p145"/>
          <p:cNvSpPr/>
          <p:nvPr/>
        </p:nvSpPr>
        <p:spPr>
          <a:xfrm>
            <a:off x="5251692" y="1405923"/>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584" name="Google Shape;3584;p145"/>
          <p:cNvSpPr/>
          <p:nvPr/>
        </p:nvSpPr>
        <p:spPr>
          <a:xfrm>
            <a:off x="5418425" y="2325325"/>
            <a:ext cx="3384000" cy="572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Given most employees have monthly income between </a:t>
            </a:r>
            <a:r>
              <a:rPr lang="en" b="1">
                <a:solidFill>
                  <a:schemeClr val="lt1"/>
                </a:solidFill>
                <a:latin typeface="Quattrocento Sans"/>
                <a:ea typeface="Quattrocento Sans"/>
                <a:cs typeface="Quattrocento Sans"/>
                <a:sym typeface="Quattrocento Sans"/>
              </a:rPr>
              <a:t>$2000 to $3000</a:t>
            </a:r>
            <a:r>
              <a:rPr lang="en">
                <a:solidFill>
                  <a:schemeClr val="lt1"/>
                </a:solidFill>
                <a:latin typeface="Quattrocento Sans"/>
                <a:ea typeface="Quattrocento Sans"/>
                <a:cs typeface="Quattrocento Sans"/>
                <a:sym typeface="Quattrocento Sans"/>
              </a:rPr>
              <a:t>, a </a:t>
            </a:r>
            <a:r>
              <a:rPr lang="en" b="1">
                <a:solidFill>
                  <a:schemeClr val="lt1"/>
                </a:solidFill>
                <a:latin typeface="Quattrocento Sans"/>
                <a:ea typeface="Quattrocento Sans"/>
                <a:cs typeface="Quattrocento Sans"/>
                <a:sym typeface="Quattrocento Sans"/>
              </a:rPr>
              <a:t>substantial portion</a:t>
            </a:r>
            <a:r>
              <a:rPr lang="en">
                <a:solidFill>
                  <a:schemeClr val="lt1"/>
                </a:solidFill>
                <a:latin typeface="Quattrocento Sans"/>
                <a:ea typeface="Quattrocento Sans"/>
                <a:cs typeface="Quattrocento Sans"/>
                <a:sym typeface="Quattrocento Sans"/>
              </a:rPr>
              <a:t> of workforce falls within this salary range</a:t>
            </a:r>
            <a:endParaRPr b="1">
              <a:solidFill>
                <a:schemeClr val="lt1"/>
              </a:solidFill>
              <a:latin typeface="Quattrocento Sans"/>
              <a:ea typeface="Quattrocento Sans"/>
              <a:cs typeface="Quattrocento Sans"/>
              <a:sym typeface="Quattrocento Sans"/>
            </a:endParaRPr>
          </a:p>
        </p:txBody>
      </p:sp>
      <p:sp>
        <p:nvSpPr>
          <p:cNvPr id="3585" name="Google Shape;3585;p145"/>
          <p:cNvSpPr/>
          <p:nvPr/>
        </p:nvSpPr>
        <p:spPr>
          <a:xfrm>
            <a:off x="5251692" y="2395240"/>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9"/>
        <p:cNvGrpSpPr/>
        <p:nvPr/>
      </p:nvGrpSpPr>
      <p:grpSpPr>
        <a:xfrm>
          <a:off x="0" y="0"/>
          <a:ext cx="0" cy="0"/>
          <a:chOff x="0" y="0"/>
          <a:chExt cx="0" cy="0"/>
        </a:xfrm>
      </p:grpSpPr>
      <p:sp>
        <p:nvSpPr>
          <p:cNvPr id="3590" name="Google Shape;3590;p146"/>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591" name="Google Shape;3591;p146"/>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592" name="Google Shape;3592;p146"/>
          <p:cNvSpPr/>
          <p:nvPr/>
        </p:nvSpPr>
        <p:spPr>
          <a:xfrm>
            <a:off x="226035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593" name="Google Shape;3593;p146"/>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594" name="Google Shape;3594;p146"/>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595" name="Google Shape;3595;p146"/>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596" name="Google Shape;3596;p146"/>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597" name="Google Shape;3597;p146"/>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598" name="Google Shape;3598;p146"/>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599" name="Google Shape;3599;p146"/>
          <p:cNvSpPr/>
          <p:nvPr/>
        </p:nvSpPr>
        <p:spPr>
          <a:xfrm>
            <a:off x="227075" y="665225"/>
            <a:ext cx="4666800" cy="33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Inter"/>
                <a:ea typeface="Inter"/>
                <a:cs typeface="Inter"/>
                <a:sym typeface="Inter"/>
              </a:rPr>
              <a:t>Average Income by Department and Attrition</a:t>
            </a:r>
            <a:endParaRPr b="1">
              <a:solidFill>
                <a:schemeClr val="lt2"/>
              </a:solidFill>
              <a:latin typeface="Inter"/>
              <a:ea typeface="Inter"/>
              <a:cs typeface="Inter"/>
              <a:sym typeface="Inter"/>
            </a:endParaRPr>
          </a:p>
        </p:txBody>
      </p:sp>
      <p:sp>
        <p:nvSpPr>
          <p:cNvPr id="3600" name="Google Shape;3600;p146"/>
          <p:cNvSpPr txBox="1"/>
          <p:nvPr/>
        </p:nvSpPr>
        <p:spPr>
          <a:xfrm>
            <a:off x="7931675" y="76200"/>
            <a:ext cx="11250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Cindrea</a:t>
            </a:r>
            <a:endParaRPr sz="2000"/>
          </a:p>
        </p:txBody>
      </p:sp>
      <p:sp>
        <p:nvSpPr>
          <p:cNvPr id="3601" name="Google Shape;3601;p146"/>
          <p:cNvSpPr txBox="1"/>
          <p:nvPr/>
        </p:nvSpPr>
        <p:spPr>
          <a:xfrm>
            <a:off x="0" y="2141165"/>
            <a:ext cx="8991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4000</a:t>
            </a:r>
            <a:endParaRPr sz="1000" b="1">
              <a:solidFill>
                <a:srgbClr val="434343"/>
              </a:solidFill>
              <a:latin typeface="Inter"/>
              <a:ea typeface="Inter"/>
              <a:cs typeface="Inter"/>
              <a:sym typeface="Inter"/>
            </a:endParaRPr>
          </a:p>
        </p:txBody>
      </p:sp>
      <p:sp>
        <p:nvSpPr>
          <p:cNvPr id="3602" name="Google Shape;3602;p146"/>
          <p:cNvSpPr txBox="1"/>
          <p:nvPr/>
        </p:nvSpPr>
        <p:spPr>
          <a:xfrm>
            <a:off x="0" y="2463122"/>
            <a:ext cx="8991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3000</a:t>
            </a:r>
            <a:endParaRPr sz="1000" b="1">
              <a:solidFill>
                <a:srgbClr val="434343"/>
              </a:solidFill>
              <a:latin typeface="Inter"/>
              <a:ea typeface="Inter"/>
              <a:cs typeface="Inter"/>
              <a:sym typeface="Inter"/>
            </a:endParaRPr>
          </a:p>
        </p:txBody>
      </p:sp>
      <p:sp>
        <p:nvSpPr>
          <p:cNvPr id="3603" name="Google Shape;3603;p146"/>
          <p:cNvSpPr txBox="1"/>
          <p:nvPr/>
        </p:nvSpPr>
        <p:spPr>
          <a:xfrm>
            <a:off x="0" y="2804649"/>
            <a:ext cx="8991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2000</a:t>
            </a:r>
            <a:endParaRPr sz="1000" b="1">
              <a:solidFill>
                <a:srgbClr val="434343"/>
              </a:solidFill>
              <a:latin typeface="Inter"/>
              <a:ea typeface="Inter"/>
              <a:cs typeface="Inter"/>
              <a:sym typeface="Inter"/>
            </a:endParaRPr>
          </a:p>
        </p:txBody>
      </p:sp>
      <p:sp>
        <p:nvSpPr>
          <p:cNvPr id="3604" name="Google Shape;3604;p146"/>
          <p:cNvSpPr txBox="1"/>
          <p:nvPr/>
        </p:nvSpPr>
        <p:spPr>
          <a:xfrm>
            <a:off x="0" y="3139165"/>
            <a:ext cx="8991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1000</a:t>
            </a:r>
            <a:endParaRPr sz="1000" b="1">
              <a:solidFill>
                <a:srgbClr val="434343"/>
              </a:solidFill>
              <a:latin typeface="Inter"/>
              <a:ea typeface="Inter"/>
              <a:cs typeface="Inter"/>
              <a:sym typeface="Inter"/>
            </a:endParaRPr>
          </a:p>
        </p:txBody>
      </p:sp>
      <p:pic>
        <p:nvPicPr>
          <p:cNvPr id="3605" name="Google Shape;3605;p146"/>
          <p:cNvPicPr preferRelativeResize="0"/>
          <p:nvPr/>
        </p:nvPicPr>
        <p:blipFill rotWithShape="1">
          <a:blip r:embed="rId3">
            <a:alphaModFix/>
          </a:blip>
          <a:srcRect l="7627" t="5685" r="1356" b="8040"/>
          <a:stretch/>
        </p:blipFill>
        <p:spPr>
          <a:xfrm>
            <a:off x="917403" y="1126475"/>
            <a:ext cx="3813330" cy="2475232"/>
          </a:xfrm>
          <a:prstGeom prst="rect">
            <a:avLst/>
          </a:prstGeom>
          <a:noFill/>
          <a:ln>
            <a:noFill/>
          </a:ln>
        </p:spPr>
      </p:pic>
      <p:sp>
        <p:nvSpPr>
          <p:cNvPr id="3606" name="Google Shape;3606;p146"/>
          <p:cNvSpPr txBox="1"/>
          <p:nvPr/>
        </p:nvSpPr>
        <p:spPr>
          <a:xfrm>
            <a:off x="1922975" y="3601708"/>
            <a:ext cx="1909800" cy="323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Research &amp; Development</a:t>
            </a:r>
            <a:endParaRPr sz="900" b="1">
              <a:solidFill>
                <a:srgbClr val="434343"/>
              </a:solidFill>
              <a:latin typeface="Inter"/>
              <a:ea typeface="Inter"/>
              <a:cs typeface="Inter"/>
              <a:sym typeface="Inter"/>
            </a:endParaRPr>
          </a:p>
        </p:txBody>
      </p:sp>
      <p:sp>
        <p:nvSpPr>
          <p:cNvPr id="3607" name="Google Shape;3607;p146"/>
          <p:cNvSpPr txBox="1"/>
          <p:nvPr/>
        </p:nvSpPr>
        <p:spPr>
          <a:xfrm>
            <a:off x="3484912" y="3601708"/>
            <a:ext cx="1246200" cy="323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Sales</a:t>
            </a:r>
            <a:endParaRPr sz="900" b="1">
              <a:solidFill>
                <a:srgbClr val="434343"/>
              </a:solidFill>
              <a:latin typeface="Inter"/>
              <a:ea typeface="Inter"/>
              <a:cs typeface="Inter"/>
              <a:sym typeface="Inter"/>
            </a:endParaRPr>
          </a:p>
        </p:txBody>
      </p:sp>
      <p:grpSp>
        <p:nvGrpSpPr>
          <p:cNvPr id="3608" name="Google Shape;3608;p146"/>
          <p:cNvGrpSpPr/>
          <p:nvPr/>
        </p:nvGrpSpPr>
        <p:grpSpPr>
          <a:xfrm>
            <a:off x="50" y="1126480"/>
            <a:ext cx="4354576" cy="3141979"/>
            <a:chOff x="47" y="1141986"/>
            <a:chExt cx="4021589" cy="3019102"/>
          </a:xfrm>
        </p:grpSpPr>
        <p:sp>
          <p:nvSpPr>
            <p:cNvPr id="3609" name="Google Shape;3609;p146"/>
            <p:cNvSpPr txBox="1"/>
            <p:nvPr/>
          </p:nvSpPr>
          <p:spPr>
            <a:xfrm>
              <a:off x="1042635" y="3745588"/>
              <a:ext cx="2979000" cy="41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Department</a:t>
              </a:r>
              <a:endParaRPr sz="1500" b="1">
                <a:solidFill>
                  <a:srgbClr val="434343"/>
                </a:solidFill>
                <a:latin typeface="Inter"/>
                <a:ea typeface="Inter"/>
                <a:cs typeface="Inter"/>
                <a:sym typeface="Inter"/>
              </a:endParaRPr>
            </a:p>
          </p:txBody>
        </p:sp>
        <p:sp>
          <p:nvSpPr>
            <p:cNvPr id="3610" name="Google Shape;3610;p146"/>
            <p:cNvSpPr txBox="1"/>
            <p:nvPr/>
          </p:nvSpPr>
          <p:spPr>
            <a:xfrm rot="-5400000">
              <a:off x="-1127203" y="2269236"/>
              <a:ext cx="2670000" cy="415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rgbClr val="434343"/>
                  </a:solidFill>
                  <a:latin typeface="Inter"/>
                  <a:ea typeface="Inter"/>
                  <a:cs typeface="Inter"/>
                  <a:sym typeface="Inter"/>
                </a:rPr>
                <a:t>Average Monthly Income</a:t>
              </a:r>
              <a:endParaRPr sz="1500" b="1">
                <a:solidFill>
                  <a:srgbClr val="434343"/>
                </a:solidFill>
                <a:latin typeface="Inter"/>
                <a:ea typeface="Inter"/>
                <a:cs typeface="Inter"/>
                <a:sym typeface="Inter"/>
              </a:endParaRPr>
            </a:p>
          </p:txBody>
        </p:sp>
        <p:sp>
          <p:nvSpPr>
            <p:cNvPr id="3611" name="Google Shape;3611;p146"/>
            <p:cNvSpPr txBox="1"/>
            <p:nvPr/>
          </p:nvSpPr>
          <p:spPr>
            <a:xfrm>
              <a:off x="677156" y="3513560"/>
              <a:ext cx="1498500" cy="31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434343"/>
                  </a:solidFill>
                  <a:latin typeface="Inter"/>
                  <a:ea typeface="Inter"/>
                  <a:cs typeface="Inter"/>
                  <a:sym typeface="Inter"/>
                </a:rPr>
                <a:t>Human Resources</a:t>
              </a:r>
              <a:endParaRPr sz="900" b="1">
                <a:solidFill>
                  <a:srgbClr val="434343"/>
                </a:solidFill>
                <a:latin typeface="Inter"/>
                <a:ea typeface="Inter"/>
                <a:cs typeface="Inter"/>
                <a:sym typeface="Inter"/>
              </a:endParaRPr>
            </a:p>
          </p:txBody>
        </p:sp>
        <p:sp>
          <p:nvSpPr>
            <p:cNvPr id="3612" name="Google Shape;3612;p146"/>
            <p:cNvSpPr txBox="1"/>
            <p:nvPr/>
          </p:nvSpPr>
          <p:spPr>
            <a:xfrm>
              <a:off x="56" y="1479470"/>
              <a:ext cx="830100" cy="3255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6000</a:t>
              </a:r>
              <a:endParaRPr sz="1000" b="1">
                <a:solidFill>
                  <a:srgbClr val="434343"/>
                </a:solidFill>
                <a:latin typeface="Inter"/>
                <a:ea typeface="Inter"/>
                <a:cs typeface="Inter"/>
                <a:sym typeface="Inter"/>
              </a:endParaRPr>
            </a:p>
          </p:txBody>
        </p:sp>
        <p:sp>
          <p:nvSpPr>
            <p:cNvPr id="3613" name="Google Shape;3613;p146"/>
            <p:cNvSpPr txBox="1"/>
            <p:nvPr/>
          </p:nvSpPr>
          <p:spPr>
            <a:xfrm>
              <a:off x="56" y="1798219"/>
              <a:ext cx="830100" cy="3255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5000</a:t>
              </a:r>
              <a:endParaRPr sz="1000" b="1">
                <a:solidFill>
                  <a:srgbClr val="434343"/>
                </a:solidFill>
                <a:latin typeface="Inter"/>
                <a:ea typeface="Inter"/>
                <a:cs typeface="Inter"/>
                <a:sym typeface="Inter"/>
              </a:endParaRPr>
            </a:p>
          </p:txBody>
        </p:sp>
        <p:sp>
          <p:nvSpPr>
            <p:cNvPr id="3614" name="Google Shape;3614;p146"/>
            <p:cNvSpPr txBox="1"/>
            <p:nvPr/>
          </p:nvSpPr>
          <p:spPr>
            <a:xfrm>
              <a:off x="56" y="1197496"/>
              <a:ext cx="830100" cy="3255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7000</a:t>
              </a:r>
              <a:endParaRPr sz="1000" b="1">
                <a:solidFill>
                  <a:srgbClr val="434343"/>
                </a:solidFill>
                <a:latin typeface="Inter"/>
                <a:ea typeface="Inter"/>
                <a:cs typeface="Inter"/>
                <a:sym typeface="Inter"/>
              </a:endParaRPr>
            </a:p>
          </p:txBody>
        </p:sp>
      </p:grpSp>
      <p:sp>
        <p:nvSpPr>
          <p:cNvPr id="3615" name="Google Shape;3615;p146"/>
          <p:cNvSpPr/>
          <p:nvPr/>
        </p:nvSpPr>
        <p:spPr>
          <a:xfrm>
            <a:off x="1539856" y="2968489"/>
            <a:ext cx="489000" cy="138900"/>
          </a:xfrm>
          <a:prstGeom prst="rect">
            <a:avLst/>
          </a:prstGeom>
          <a:solidFill>
            <a:srgbClr val="8E1F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lt2"/>
                </a:solidFill>
                <a:latin typeface="Inter"/>
                <a:ea typeface="Inter"/>
                <a:cs typeface="Inter"/>
                <a:sym typeface="Inter"/>
              </a:rPr>
              <a:t>$3715.75</a:t>
            </a:r>
            <a:endParaRPr sz="500">
              <a:solidFill>
                <a:schemeClr val="lt2"/>
              </a:solidFill>
              <a:latin typeface="Inter"/>
              <a:ea typeface="Inter"/>
              <a:cs typeface="Inter"/>
              <a:sym typeface="Inter"/>
            </a:endParaRPr>
          </a:p>
        </p:txBody>
      </p:sp>
      <p:sp>
        <p:nvSpPr>
          <p:cNvPr id="3616" name="Google Shape;3616;p146"/>
          <p:cNvSpPr/>
          <p:nvPr/>
        </p:nvSpPr>
        <p:spPr>
          <a:xfrm>
            <a:off x="2836356" y="2896053"/>
            <a:ext cx="489000" cy="138900"/>
          </a:xfrm>
          <a:prstGeom prst="rect">
            <a:avLst/>
          </a:prstGeom>
          <a:solidFill>
            <a:srgbClr val="8E1F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lt2"/>
                </a:solidFill>
                <a:latin typeface="Inter"/>
                <a:ea typeface="Inter"/>
                <a:cs typeface="Inter"/>
                <a:sym typeface="Inter"/>
              </a:rPr>
              <a:t>$4108.08</a:t>
            </a:r>
            <a:endParaRPr sz="500">
              <a:solidFill>
                <a:schemeClr val="lt2"/>
              </a:solidFill>
              <a:latin typeface="Inter"/>
              <a:ea typeface="Inter"/>
              <a:cs typeface="Inter"/>
              <a:sym typeface="Inter"/>
            </a:endParaRPr>
          </a:p>
        </p:txBody>
      </p:sp>
      <p:sp>
        <p:nvSpPr>
          <p:cNvPr id="3617" name="Google Shape;3617;p146"/>
          <p:cNvSpPr/>
          <p:nvPr/>
        </p:nvSpPr>
        <p:spPr>
          <a:xfrm>
            <a:off x="4107192" y="2529644"/>
            <a:ext cx="477000" cy="138900"/>
          </a:xfrm>
          <a:prstGeom prst="rect">
            <a:avLst/>
          </a:prstGeom>
          <a:solidFill>
            <a:srgbClr val="8E1F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chemeClr val="lt2"/>
                </a:solidFill>
                <a:latin typeface="Inter"/>
                <a:ea typeface="Inter"/>
                <a:cs typeface="Inter"/>
                <a:sym typeface="Inter"/>
              </a:rPr>
              <a:t>$5908.46</a:t>
            </a:r>
            <a:endParaRPr sz="500">
              <a:solidFill>
                <a:schemeClr val="lt2"/>
              </a:solidFill>
              <a:latin typeface="Inter"/>
              <a:ea typeface="Inter"/>
              <a:cs typeface="Inter"/>
              <a:sym typeface="Inter"/>
            </a:endParaRPr>
          </a:p>
        </p:txBody>
      </p:sp>
      <p:sp>
        <p:nvSpPr>
          <p:cNvPr id="3618" name="Google Shape;3618;p146"/>
          <p:cNvSpPr/>
          <p:nvPr/>
        </p:nvSpPr>
        <p:spPr>
          <a:xfrm>
            <a:off x="3612024" y="2369444"/>
            <a:ext cx="477000" cy="1389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rgbClr val="262626"/>
                </a:solidFill>
                <a:latin typeface="Inter"/>
                <a:ea typeface="Inter"/>
                <a:cs typeface="Inter"/>
                <a:sym typeface="Inter"/>
              </a:rPr>
              <a:t>$7232.24</a:t>
            </a:r>
            <a:endParaRPr sz="500">
              <a:solidFill>
                <a:srgbClr val="262626"/>
              </a:solidFill>
              <a:latin typeface="Inter"/>
              <a:ea typeface="Inter"/>
              <a:cs typeface="Inter"/>
              <a:sym typeface="Inter"/>
            </a:endParaRPr>
          </a:p>
        </p:txBody>
      </p:sp>
      <p:sp>
        <p:nvSpPr>
          <p:cNvPr id="3619" name="Google Shape;3619;p146"/>
          <p:cNvSpPr/>
          <p:nvPr/>
        </p:nvSpPr>
        <p:spPr>
          <a:xfrm>
            <a:off x="2327606" y="2529644"/>
            <a:ext cx="477000" cy="1389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rgbClr val="262626"/>
                </a:solidFill>
                <a:latin typeface="Inter"/>
                <a:ea typeface="Inter"/>
                <a:cs typeface="Inter"/>
                <a:sym typeface="Inter"/>
              </a:rPr>
              <a:t>$6630.33</a:t>
            </a:r>
            <a:endParaRPr sz="500">
              <a:solidFill>
                <a:srgbClr val="262626"/>
              </a:solidFill>
              <a:latin typeface="Inter"/>
              <a:ea typeface="Inter"/>
              <a:cs typeface="Inter"/>
              <a:sym typeface="Inter"/>
            </a:endParaRPr>
          </a:p>
        </p:txBody>
      </p:sp>
      <p:sp>
        <p:nvSpPr>
          <p:cNvPr id="3620" name="Google Shape;3620;p146"/>
          <p:cNvSpPr/>
          <p:nvPr/>
        </p:nvSpPr>
        <p:spPr>
          <a:xfrm>
            <a:off x="1025499" y="2294513"/>
            <a:ext cx="477000" cy="1389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solidFill>
                  <a:srgbClr val="262626"/>
                </a:solidFill>
                <a:latin typeface="Inter"/>
                <a:ea typeface="Inter"/>
                <a:cs typeface="Inter"/>
                <a:sym typeface="Inter"/>
              </a:rPr>
              <a:t>$7345.98</a:t>
            </a:r>
            <a:endParaRPr sz="500">
              <a:solidFill>
                <a:srgbClr val="262626"/>
              </a:solidFill>
              <a:latin typeface="Inter"/>
              <a:ea typeface="Inter"/>
              <a:cs typeface="Inter"/>
              <a:sym typeface="Inter"/>
            </a:endParaRPr>
          </a:p>
        </p:txBody>
      </p:sp>
      <p:sp>
        <p:nvSpPr>
          <p:cNvPr id="3621" name="Google Shape;3621;p146"/>
          <p:cNvSpPr txBox="1"/>
          <p:nvPr/>
        </p:nvSpPr>
        <p:spPr>
          <a:xfrm>
            <a:off x="0" y="3466825"/>
            <a:ext cx="899100" cy="338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000" b="1">
                <a:solidFill>
                  <a:srgbClr val="434343"/>
                </a:solidFill>
                <a:latin typeface="Inter"/>
                <a:ea typeface="Inter"/>
                <a:cs typeface="Inter"/>
                <a:sym typeface="Inter"/>
              </a:rPr>
              <a:t>0</a:t>
            </a:r>
            <a:endParaRPr sz="1000" b="1">
              <a:solidFill>
                <a:srgbClr val="434343"/>
              </a:solidFill>
              <a:latin typeface="Inter"/>
              <a:ea typeface="Inter"/>
              <a:cs typeface="Inter"/>
              <a:sym typeface="Inter"/>
            </a:endParaRPr>
          </a:p>
        </p:txBody>
      </p:sp>
      <p:sp>
        <p:nvSpPr>
          <p:cNvPr id="3622" name="Google Shape;3622;p146"/>
          <p:cNvSpPr txBox="1">
            <a:spLocks noGrp="1"/>
          </p:cNvSpPr>
          <p:nvPr>
            <p:ph type="title"/>
          </p:nvPr>
        </p:nvSpPr>
        <p:spPr>
          <a:xfrm>
            <a:off x="131375" y="32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CC0000"/>
                </a:solidFill>
              </a:rPr>
              <a:t>Analysing Dataset - Attrition vs Department</a:t>
            </a:r>
            <a:endParaRPr sz="2300">
              <a:solidFill>
                <a:srgbClr val="CC0000"/>
              </a:solidFill>
            </a:endParaRPr>
          </a:p>
        </p:txBody>
      </p:sp>
      <p:grpSp>
        <p:nvGrpSpPr>
          <p:cNvPr id="3623" name="Google Shape;3623;p146"/>
          <p:cNvGrpSpPr/>
          <p:nvPr/>
        </p:nvGrpSpPr>
        <p:grpSpPr>
          <a:xfrm rot="10800000" flipH="1">
            <a:off x="255497" y="448249"/>
            <a:ext cx="4666765" cy="43926"/>
            <a:chOff x="4567820" y="1685723"/>
            <a:chExt cx="3056166" cy="45600"/>
          </a:xfrm>
        </p:grpSpPr>
        <p:cxnSp>
          <p:nvCxnSpPr>
            <p:cNvPr id="3624" name="Google Shape;3624;p146"/>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625" name="Google Shape;3625;p146"/>
            <p:cNvCxnSpPr>
              <a:endCxn id="3626"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626" name="Google Shape;3626;p146"/>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627" name="Google Shape;3627;p146"/>
          <p:cNvSpPr/>
          <p:nvPr/>
        </p:nvSpPr>
        <p:spPr>
          <a:xfrm>
            <a:off x="0" y="4313663"/>
            <a:ext cx="9144000" cy="3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Inter"/>
                <a:ea typeface="Inter"/>
                <a:cs typeface="Inter"/>
                <a:sym typeface="Inter"/>
              </a:rPr>
              <a:t>This indicates that there are more factors at play for why an employee leaves other than income</a:t>
            </a:r>
            <a:endParaRPr>
              <a:solidFill>
                <a:schemeClr val="lt2"/>
              </a:solidFill>
              <a:latin typeface="Inter"/>
              <a:ea typeface="Inter"/>
              <a:cs typeface="Inter"/>
              <a:sym typeface="Inter"/>
            </a:endParaRPr>
          </a:p>
        </p:txBody>
      </p:sp>
      <p:sp>
        <p:nvSpPr>
          <p:cNvPr id="3628" name="Google Shape;3628;p146"/>
          <p:cNvSpPr/>
          <p:nvPr/>
        </p:nvSpPr>
        <p:spPr>
          <a:xfrm>
            <a:off x="5091975" y="804225"/>
            <a:ext cx="3810000" cy="32730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3629" name="Google Shape;3629;p146"/>
          <p:cNvSpPr/>
          <p:nvPr/>
        </p:nvSpPr>
        <p:spPr>
          <a:xfrm>
            <a:off x="5418425" y="1040825"/>
            <a:ext cx="3220500" cy="4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Average monthly income is </a:t>
            </a:r>
            <a:r>
              <a:rPr lang="en" b="1">
                <a:solidFill>
                  <a:schemeClr val="lt1"/>
                </a:solidFill>
                <a:latin typeface="Quattrocento Sans"/>
                <a:ea typeface="Quattrocento Sans"/>
                <a:cs typeface="Quattrocento Sans"/>
                <a:sym typeface="Quattrocento Sans"/>
              </a:rPr>
              <a:t>lower</a:t>
            </a:r>
            <a:r>
              <a:rPr lang="en">
                <a:solidFill>
                  <a:schemeClr val="lt1"/>
                </a:solidFill>
                <a:latin typeface="Quattrocento Sans"/>
                <a:ea typeface="Quattrocento Sans"/>
                <a:cs typeface="Quattrocento Sans"/>
                <a:sym typeface="Quattrocento Sans"/>
              </a:rPr>
              <a:t> for employees with attrition in all 3 departments</a:t>
            </a:r>
            <a:endParaRPr>
              <a:solidFill>
                <a:schemeClr val="lt1"/>
              </a:solidFill>
              <a:latin typeface="Quattrocento Sans"/>
              <a:ea typeface="Quattrocento Sans"/>
              <a:cs typeface="Quattrocento Sans"/>
              <a:sym typeface="Quattrocento Sans"/>
            </a:endParaRPr>
          </a:p>
        </p:txBody>
      </p:sp>
      <p:sp>
        <p:nvSpPr>
          <p:cNvPr id="3630" name="Google Shape;3630;p146"/>
          <p:cNvSpPr/>
          <p:nvPr/>
        </p:nvSpPr>
        <p:spPr>
          <a:xfrm>
            <a:off x="5251692" y="1101123"/>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
        <p:nvSpPr>
          <p:cNvPr id="3631" name="Google Shape;3631;p146"/>
          <p:cNvSpPr/>
          <p:nvPr/>
        </p:nvSpPr>
        <p:spPr>
          <a:xfrm>
            <a:off x="5418425" y="2020525"/>
            <a:ext cx="3384000" cy="19044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Quattrocento Sans"/>
                <a:ea typeface="Quattrocento Sans"/>
                <a:cs typeface="Quattrocento Sans"/>
                <a:sym typeface="Quattrocento Sans"/>
              </a:rPr>
              <a:t>Despite HR and sales employees earning similar average incomes, those from sales who leave the company have </a:t>
            </a:r>
            <a:r>
              <a:rPr lang="en" b="1">
                <a:solidFill>
                  <a:schemeClr val="lt1"/>
                </a:solidFill>
                <a:latin typeface="Quattrocento Sans"/>
                <a:ea typeface="Quattrocento Sans"/>
                <a:cs typeface="Quattrocento Sans"/>
                <a:sym typeface="Quattrocento Sans"/>
              </a:rPr>
              <a:t>significantly higher earnings</a:t>
            </a:r>
            <a:r>
              <a:rPr lang="en">
                <a:solidFill>
                  <a:schemeClr val="lt1"/>
                </a:solidFill>
                <a:latin typeface="Quattrocento Sans"/>
                <a:ea typeface="Quattrocento Sans"/>
                <a:cs typeface="Quattrocento Sans"/>
                <a:sym typeface="Quattrocento Sans"/>
              </a:rPr>
              <a:t>, indicating that sales employees are </a:t>
            </a:r>
            <a:r>
              <a:rPr lang="en" b="1">
                <a:solidFill>
                  <a:schemeClr val="lt1"/>
                </a:solidFill>
                <a:latin typeface="Quattrocento Sans"/>
                <a:ea typeface="Quattrocento Sans"/>
                <a:cs typeface="Quattrocento Sans"/>
                <a:sym typeface="Quattrocento Sans"/>
              </a:rPr>
              <a:t>more prone to leaving</a:t>
            </a:r>
            <a:r>
              <a:rPr lang="en">
                <a:solidFill>
                  <a:schemeClr val="lt1"/>
                </a:solidFill>
                <a:latin typeface="Quattrocento Sans"/>
                <a:ea typeface="Quattrocento Sans"/>
                <a:cs typeface="Quattrocento Sans"/>
                <a:sym typeface="Quattrocento Sans"/>
              </a:rPr>
              <a:t> for a smaller difference in pay compared to their HR counterparts.</a:t>
            </a:r>
            <a:endParaRPr b="1">
              <a:solidFill>
                <a:schemeClr val="lt1"/>
              </a:solidFill>
              <a:latin typeface="Quattrocento Sans"/>
              <a:ea typeface="Quattrocento Sans"/>
              <a:cs typeface="Quattrocento Sans"/>
              <a:sym typeface="Quattrocento Sans"/>
            </a:endParaRPr>
          </a:p>
        </p:txBody>
      </p:sp>
      <p:sp>
        <p:nvSpPr>
          <p:cNvPr id="3632" name="Google Shape;3632;p146"/>
          <p:cNvSpPr/>
          <p:nvPr/>
        </p:nvSpPr>
        <p:spPr>
          <a:xfrm>
            <a:off x="5251692" y="2090440"/>
            <a:ext cx="133500" cy="1182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636"/>
        <p:cNvGrpSpPr/>
        <p:nvPr/>
      </p:nvGrpSpPr>
      <p:grpSpPr>
        <a:xfrm>
          <a:off x="0" y="0"/>
          <a:ext cx="0" cy="0"/>
          <a:chOff x="0" y="0"/>
          <a:chExt cx="0" cy="0"/>
        </a:xfrm>
      </p:grpSpPr>
      <p:pic>
        <p:nvPicPr>
          <p:cNvPr id="3637" name="Google Shape;3637;p147"/>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sp>
        <p:nvSpPr>
          <p:cNvPr id="3638" name="Google Shape;3638;p147"/>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639" name="Google Shape;3639;p147"/>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640" name="Google Shape;3640;p147"/>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641" name="Google Shape;3641;p147"/>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642" name="Google Shape;3642;p147"/>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643" name="Google Shape;3643;p147"/>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3644" name="Google Shape;3644;p147"/>
          <p:cNvGrpSpPr/>
          <p:nvPr/>
        </p:nvGrpSpPr>
        <p:grpSpPr>
          <a:xfrm>
            <a:off x="1828743" y="2571749"/>
            <a:ext cx="552581" cy="564122"/>
            <a:chOff x="2438325" y="3429000"/>
            <a:chExt cx="736775" cy="752163"/>
          </a:xfrm>
        </p:grpSpPr>
        <p:cxnSp>
          <p:nvCxnSpPr>
            <p:cNvPr id="3645" name="Google Shape;3645;p147"/>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3646" name="Google Shape;3646;p147"/>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3647" name="Google Shape;3647;p147"/>
          <p:cNvGrpSpPr/>
          <p:nvPr/>
        </p:nvGrpSpPr>
        <p:grpSpPr>
          <a:xfrm flipH="1">
            <a:off x="6762620" y="2571749"/>
            <a:ext cx="552581" cy="564122"/>
            <a:chOff x="2438325" y="3429000"/>
            <a:chExt cx="736775" cy="752163"/>
          </a:xfrm>
        </p:grpSpPr>
        <p:cxnSp>
          <p:nvCxnSpPr>
            <p:cNvPr id="3648" name="Google Shape;3648;p147"/>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3649" name="Google Shape;3649;p147"/>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3650" name="Google Shape;3650;p147"/>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3651" name="Google Shape;3651;p147"/>
          <p:cNvGrpSpPr/>
          <p:nvPr/>
        </p:nvGrpSpPr>
        <p:grpSpPr>
          <a:xfrm>
            <a:off x="-4125" y="-75"/>
            <a:ext cx="9144000" cy="5143500"/>
            <a:chOff x="0" y="0"/>
            <a:chExt cx="12192000" cy="6858000"/>
          </a:xfrm>
        </p:grpSpPr>
        <p:sp>
          <p:nvSpPr>
            <p:cNvPr id="3652" name="Google Shape;3652;p147"/>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3653" name="Google Shape;3653;p147"/>
            <p:cNvGrpSpPr/>
            <p:nvPr/>
          </p:nvGrpSpPr>
          <p:grpSpPr>
            <a:xfrm>
              <a:off x="0" y="0"/>
              <a:ext cx="12192000" cy="6858000"/>
              <a:chOff x="0" y="0"/>
              <a:chExt cx="12192000" cy="6858000"/>
            </a:xfrm>
          </p:grpSpPr>
          <p:grpSp>
            <p:nvGrpSpPr>
              <p:cNvPr id="3654" name="Google Shape;3654;p147"/>
              <p:cNvGrpSpPr/>
              <p:nvPr/>
            </p:nvGrpSpPr>
            <p:grpSpPr>
              <a:xfrm>
                <a:off x="609600" y="0"/>
                <a:ext cx="10972800" cy="6858000"/>
                <a:chOff x="609600" y="0"/>
                <a:chExt cx="10972800" cy="6858000"/>
              </a:xfrm>
            </p:grpSpPr>
            <p:cxnSp>
              <p:nvCxnSpPr>
                <p:cNvPr id="3655" name="Google Shape;3655;p147"/>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656" name="Google Shape;3656;p147"/>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657" name="Google Shape;3657;p147"/>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658" name="Google Shape;3658;p147"/>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659" name="Google Shape;3659;p147"/>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660" name="Google Shape;3660;p147"/>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661" name="Google Shape;3661;p147"/>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3662" name="Google Shape;3662;p147"/>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3663" name="Google Shape;3663;p147"/>
          <p:cNvSpPr txBox="1"/>
          <p:nvPr/>
        </p:nvSpPr>
        <p:spPr>
          <a:xfrm>
            <a:off x="2280158" y="2302489"/>
            <a:ext cx="4583298" cy="526692"/>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sz="3000" b="1">
                <a:solidFill>
                  <a:schemeClr val="accent1"/>
                </a:solidFill>
                <a:latin typeface="Big Shoulders Text"/>
                <a:ea typeface="Big Shoulders Text"/>
                <a:cs typeface="Big Shoulders Text"/>
                <a:sym typeface="Big Shoulders Text"/>
              </a:rPr>
              <a:t>Machine Learning Models</a:t>
            </a:r>
            <a:endParaRPr sz="3000" b="1">
              <a:solidFill>
                <a:schemeClr val="accent1"/>
              </a:solidFill>
              <a:latin typeface="Big Shoulders Text"/>
              <a:ea typeface="Big Shoulders Text"/>
              <a:cs typeface="Big Shoulders Text"/>
              <a:sym typeface="Big Shoulders Text"/>
            </a:endParaRPr>
          </a:p>
        </p:txBody>
      </p:sp>
      <p:pic>
        <p:nvPicPr>
          <p:cNvPr id="3664" name="Google Shape;3664;p147"/>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3665" name="Google Shape;3665;p147"/>
          <p:cNvSpPr/>
          <p:nvPr/>
        </p:nvSpPr>
        <p:spPr>
          <a:xfrm>
            <a:off x="4259746" y="1409659"/>
            <a:ext cx="624900" cy="6366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700"/>
              </a:spcAft>
              <a:buNone/>
            </a:pPr>
            <a:endParaRPr sz="1500"/>
          </a:p>
        </p:txBody>
      </p:sp>
      <p:sp>
        <p:nvSpPr>
          <p:cNvPr id="3666" name="Google Shape;3666;p147"/>
          <p:cNvSpPr txBox="1"/>
          <p:nvPr/>
        </p:nvSpPr>
        <p:spPr>
          <a:xfrm>
            <a:off x="4259742" y="1515865"/>
            <a:ext cx="624900" cy="422400"/>
          </a:xfrm>
          <a:prstGeom prst="rect">
            <a:avLst/>
          </a:prstGeom>
          <a:noFill/>
          <a:ln>
            <a:noFill/>
          </a:ln>
        </p:spPr>
        <p:txBody>
          <a:bodyPr spcFirstLastPara="1" wrap="square" lIns="64275" tIns="64275" rIns="64275" bIns="64275" anchor="t" anchorCtr="0">
            <a:spAutoFit/>
          </a:bodyPr>
          <a:lstStyle/>
          <a:p>
            <a:pPr marL="0" lvl="0" indent="0" algn="ctr" rtl="0">
              <a:spcBef>
                <a:spcPts val="0"/>
              </a:spcBef>
              <a:spcAft>
                <a:spcPts val="700"/>
              </a:spcAft>
              <a:buNone/>
            </a:pPr>
            <a:r>
              <a:rPr lang="en" sz="1900" b="1">
                <a:solidFill>
                  <a:schemeClr val="lt1"/>
                </a:solidFill>
                <a:latin typeface="Raleway"/>
                <a:ea typeface="Raleway"/>
                <a:cs typeface="Raleway"/>
                <a:sym typeface="Raleway"/>
              </a:rPr>
              <a:t>04</a:t>
            </a:r>
            <a:endParaRPr sz="1000"/>
          </a:p>
        </p:txBody>
      </p:sp>
      <p:sp>
        <p:nvSpPr>
          <p:cNvPr id="3667" name="Google Shape;3667;p147"/>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Problem </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Statement</a:t>
            </a:r>
            <a:endParaRPr sz="900">
              <a:solidFill>
                <a:schemeClr val="lt1"/>
              </a:solidFill>
              <a:latin typeface="Bree Serif"/>
              <a:ea typeface="Bree Serif"/>
              <a:cs typeface="Bree Serif"/>
              <a:sym typeface="Bree Serif"/>
            </a:endParaRPr>
          </a:p>
        </p:txBody>
      </p:sp>
      <p:sp>
        <p:nvSpPr>
          <p:cNvPr id="3668" name="Google Shape;3668;p147"/>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Motivation</a:t>
            </a:r>
            <a:endParaRPr sz="900">
              <a:solidFill>
                <a:schemeClr val="lt1"/>
              </a:solidFill>
              <a:latin typeface="Bree Serif"/>
              <a:ea typeface="Bree Serif"/>
              <a:cs typeface="Bree Serif"/>
              <a:sym typeface="Bree Serif"/>
            </a:endParaRPr>
          </a:p>
        </p:txBody>
      </p:sp>
      <p:sp>
        <p:nvSpPr>
          <p:cNvPr id="3669" name="Google Shape;3669;p147"/>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EDA</a:t>
            </a:r>
            <a:endParaRPr sz="900">
              <a:solidFill>
                <a:schemeClr val="lt1"/>
              </a:solidFill>
              <a:latin typeface="Bree Serif"/>
              <a:ea typeface="Bree Serif"/>
              <a:cs typeface="Bree Serif"/>
              <a:sym typeface="Bree Serif"/>
            </a:endParaRPr>
          </a:p>
        </p:txBody>
      </p:sp>
      <p:sp>
        <p:nvSpPr>
          <p:cNvPr id="3670" name="Google Shape;3670;p147"/>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1</a:t>
            </a:r>
            <a:endParaRPr sz="900">
              <a:solidFill>
                <a:schemeClr val="lt1"/>
              </a:solidFill>
              <a:latin typeface="Bree Serif"/>
              <a:ea typeface="Bree Serif"/>
              <a:cs typeface="Bree Serif"/>
              <a:sym typeface="Bree Serif"/>
            </a:endParaRPr>
          </a:p>
        </p:txBody>
      </p:sp>
      <p:sp>
        <p:nvSpPr>
          <p:cNvPr id="3671" name="Google Shape;3671;p147"/>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2</a:t>
            </a:r>
            <a:endParaRPr sz="900">
              <a:solidFill>
                <a:schemeClr val="lt1"/>
              </a:solidFill>
              <a:latin typeface="Bree Serif"/>
              <a:ea typeface="Bree Serif"/>
              <a:cs typeface="Bree Serif"/>
              <a:sym typeface="Bree Serif"/>
            </a:endParaRPr>
          </a:p>
        </p:txBody>
      </p:sp>
      <p:sp>
        <p:nvSpPr>
          <p:cNvPr id="3672" name="Google Shape;3672;p147"/>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673" name="Google Shape;3673;p147"/>
          <p:cNvSpPr/>
          <p:nvPr/>
        </p:nvSpPr>
        <p:spPr>
          <a:xfrm>
            <a:off x="3407230" y="4805950"/>
            <a:ext cx="1152300" cy="337500"/>
          </a:xfrm>
          <a:prstGeom prst="snip1Rect">
            <a:avLst>
              <a:gd name="adj"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chemeClr val="lt1"/>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674" name="Google Shape;3674;p147"/>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Business</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 Insights</a:t>
            </a:r>
            <a:endParaRPr sz="900">
              <a:solidFill>
                <a:schemeClr val="lt1"/>
              </a:solidFill>
              <a:latin typeface="Bree Serif"/>
              <a:ea typeface="Bree Serif"/>
              <a:cs typeface="Bree Serif"/>
              <a:sym typeface="Bree Serif"/>
            </a:endParaRPr>
          </a:p>
        </p:txBody>
      </p:sp>
      <p:sp>
        <p:nvSpPr>
          <p:cNvPr id="3675" name="Google Shape;3675;p147"/>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642"/>
                                        </p:tgtEl>
                                        <p:attrNameLst>
                                          <p:attrName>style.visibility</p:attrName>
                                        </p:attrNameLst>
                                      </p:cBhvr>
                                      <p:to>
                                        <p:strVal val="visible"/>
                                      </p:to>
                                    </p:set>
                                    <p:anim calcmode="lin" valueType="num">
                                      <p:cBhvr additive="base">
                                        <p:cTn id="7" dur="1000"/>
                                        <p:tgtEl>
                                          <p:spTgt spid="3642"/>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3642"/>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3641"/>
                                        </p:tgtEl>
                                        <p:attrNameLst>
                                          <p:attrName>style.visibility</p:attrName>
                                        </p:attrNameLst>
                                      </p:cBhvr>
                                      <p:to>
                                        <p:strVal val="visible"/>
                                      </p:to>
                                    </p:set>
                                    <p:anim calcmode="lin" valueType="num">
                                      <p:cBhvr additive="base">
                                        <p:cTn id="12" dur="1000"/>
                                        <p:tgtEl>
                                          <p:spTgt spid="3641"/>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3641"/>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3650"/>
                                        </p:tgtEl>
                                        <p:attrNameLst>
                                          <p:attrName>style.visibility</p:attrName>
                                        </p:attrNameLst>
                                      </p:cBhvr>
                                      <p:to>
                                        <p:strVal val="visible"/>
                                      </p:to>
                                    </p:set>
                                    <p:anim calcmode="lin" valueType="num">
                                      <p:cBhvr additive="base">
                                        <p:cTn id="17" dur="1000"/>
                                        <p:tgtEl>
                                          <p:spTgt spid="3650"/>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3650"/>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3643"/>
                                        </p:tgtEl>
                                        <p:attrNameLst>
                                          <p:attrName>style.visibility</p:attrName>
                                        </p:attrNameLst>
                                      </p:cBhvr>
                                      <p:to>
                                        <p:strVal val="visible"/>
                                      </p:to>
                                    </p:set>
                                    <p:anim calcmode="lin" valueType="num">
                                      <p:cBhvr additive="base">
                                        <p:cTn id="22" dur="1000"/>
                                        <p:tgtEl>
                                          <p:spTgt spid="3643"/>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3643"/>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3639"/>
                                        </p:tgtEl>
                                        <p:attrNameLst>
                                          <p:attrName>style.visibility</p:attrName>
                                        </p:attrNameLst>
                                      </p:cBhvr>
                                      <p:to>
                                        <p:strVal val="visible"/>
                                      </p:to>
                                    </p:set>
                                    <p:anim calcmode="lin" valueType="num">
                                      <p:cBhvr additive="base">
                                        <p:cTn id="27" dur="1000"/>
                                        <p:tgtEl>
                                          <p:spTgt spid="3639"/>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3639"/>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3638"/>
                                        </p:tgtEl>
                                        <p:attrNameLst>
                                          <p:attrName>style.visibility</p:attrName>
                                        </p:attrNameLst>
                                      </p:cBhvr>
                                      <p:to>
                                        <p:strVal val="visible"/>
                                      </p:to>
                                    </p:set>
                                    <p:anim calcmode="lin" valueType="num">
                                      <p:cBhvr additive="base">
                                        <p:cTn id="32" dur="1000"/>
                                        <p:tgtEl>
                                          <p:spTgt spid="3638"/>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3638"/>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3640"/>
                                        </p:tgtEl>
                                        <p:attrNameLst>
                                          <p:attrName>style.visibility</p:attrName>
                                        </p:attrNameLst>
                                      </p:cBhvr>
                                      <p:to>
                                        <p:strVal val="visible"/>
                                      </p:to>
                                    </p:set>
                                    <p:anim calcmode="lin" valueType="num">
                                      <p:cBhvr additive="base">
                                        <p:cTn id="37" dur="1000"/>
                                        <p:tgtEl>
                                          <p:spTgt spid="3640"/>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3640"/>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3644"/>
                                        </p:tgtEl>
                                        <p:attrNameLst>
                                          <p:attrName>style.visibility</p:attrName>
                                        </p:attrNameLst>
                                      </p:cBhvr>
                                      <p:to>
                                        <p:strVal val="visible"/>
                                      </p:to>
                                    </p:set>
                                    <p:animEffect transition="in" filter="fade">
                                      <p:cBhvr>
                                        <p:cTn id="42" dur="1000"/>
                                        <p:tgtEl>
                                          <p:spTgt spid="3644"/>
                                        </p:tgtEl>
                                      </p:cBhvr>
                                    </p:animEffect>
                                  </p:childTnLst>
                                </p:cTn>
                              </p:par>
                              <p:par>
                                <p:cTn id="43" presetID="10" presetClass="entr" presetSubtype="0" fill="hold" nodeType="withEffect">
                                  <p:stCondLst>
                                    <p:cond delay="500"/>
                                  </p:stCondLst>
                                  <p:childTnLst>
                                    <p:set>
                                      <p:cBhvr>
                                        <p:cTn id="44" dur="1" fill="hold">
                                          <p:stCondLst>
                                            <p:cond delay="0"/>
                                          </p:stCondLst>
                                        </p:cTn>
                                        <p:tgtEl>
                                          <p:spTgt spid="3647"/>
                                        </p:tgtEl>
                                        <p:attrNameLst>
                                          <p:attrName>style.visibility</p:attrName>
                                        </p:attrNameLst>
                                      </p:cBhvr>
                                      <p:to>
                                        <p:strVal val="visible"/>
                                      </p:to>
                                    </p:set>
                                    <p:animEffect transition="in" filter="fade">
                                      <p:cBhvr>
                                        <p:cTn id="45" dur="1000"/>
                                        <p:tgtEl>
                                          <p:spTgt spid="3647"/>
                                        </p:tgtEl>
                                      </p:cBhvr>
                                    </p:animEffect>
                                  </p:childTnLst>
                                </p:cTn>
                              </p:par>
                              <p:par>
                                <p:cTn id="46" presetID="10" presetClass="entr" presetSubtype="0" fill="hold" nodeType="withEffect">
                                  <p:stCondLst>
                                    <p:cond delay="0"/>
                                  </p:stCondLst>
                                  <p:childTnLst>
                                    <p:set>
                                      <p:cBhvr>
                                        <p:cTn id="47" dur="1" fill="hold">
                                          <p:stCondLst>
                                            <p:cond delay="0"/>
                                          </p:stCondLst>
                                        </p:cTn>
                                        <p:tgtEl>
                                          <p:spTgt spid="3651"/>
                                        </p:tgtEl>
                                        <p:attrNameLst>
                                          <p:attrName>style.visibility</p:attrName>
                                        </p:attrNameLst>
                                      </p:cBhvr>
                                      <p:to>
                                        <p:strVal val="visible"/>
                                      </p:to>
                                    </p:set>
                                    <p:animEffect transition="in" filter="fade">
                                      <p:cBhvr>
                                        <p:cTn id="48" dur="1"/>
                                        <p:tgtEl>
                                          <p:spTgt spid="3651"/>
                                        </p:tgtEl>
                                      </p:cBhvr>
                                    </p:animEffect>
                                  </p:childTnLst>
                                </p:cTn>
                              </p:par>
                              <p:par>
                                <p:cTn id="49" presetID="1" presetClass="entr" presetSubtype="0" fill="hold" nodeType="withEffect">
                                  <p:stCondLst>
                                    <p:cond delay="0"/>
                                  </p:stCondLst>
                                  <p:childTnLst>
                                    <p:set>
                                      <p:cBhvr>
                                        <p:cTn id="50" dur="1" fill="hold">
                                          <p:stCondLst>
                                            <p:cond delay="0"/>
                                          </p:stCondLst>
                                        </p:cTn>
                                        <p:tgtEl>
                                          <p:spTgt spid="3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852"/>
        <p:cNvGrpSpPr/>
        <p:nvPr/>
      </p:nvGrpSpPr>
      <p:grpSpPr>
        <a:xfrm>
          <a:off x="0" y="0"/>
          <a:ext cx="0" cy="0"/>
          <a:chOff x="0" y="0"/>
          <a:chExt cx="0" cy="0"/>
        </a:xfrm>
      </p:grpSpPr>
      <p:pic>
        <p:nvPicPr>
          <p:cNvPr id="2853" name="Google Shape;2853;p130"/>
          <p:cNvPicPr preferRelativeResize="0">
            <a:picLocks noGrp="1"/>
          </p:cNvPicPr>
          <p:nvPr>
            <p:ph type="pic" idx="2"/>
          </p:nvPr>
        </p:nvPicPr>
        <p:blipFill rotWithShape="1">
          <a:blip r:embed="rId3">
            <a:alphaModFix amt="80000"/>
          </a:blip>
          <a:srcRect t="4387" r="6059" b="4396"/>
          <a:stretch/>
        </p:blipFill>
        <p:spPr>
          <a:xfrm>
            <a:off x="-273325" y="0"/>
            <a:ext cx="9417325" cy="5195650"/>
          </a:xfrm>
          <a:prstGeom prst="rect">
            <a:avLst/>
          </a:prstGeom>
          <a:noFill/>
          <a:ln>
            <a:noFill/>
          </a:ln>
        </p:spPr>
      </p:pic>
      <p:grpSp>
        <p:nvGrpSpPr>
          <p:cNvPr id="2854" name="Google Shape;2854;p130"/>
          <p:cNvGrpSpPr/>
          <p:nvPr/>
        </p:nvGrpSpPr>
        <p:grpSpPr>
          <a:xfrm>
            <a:off x="135731" y="0"/>
            <a:ext cx="8229600" cy="5143500"/>
            <a:chOff x="609600" y="0"/>
            <a:chExt cx="10972800" cy="6858000"/>
          </a:xfrm>
        </p:grpSpPr>
        <p:cxnSp>
          <p:nvCxnSpPr>
            <p:cNvPr id="2855" name="Google Shape;2855;p130"/>
            <p:cNvCxnSpPr/>
            <p:nvPr/>
          </p:nvCxnSpPr>
          <p:spPr>
            <a:xfrm>
              <a:off x="609600" y="0"/>
              <a:ext cx="0" cy="6858000"/>
            </a:xfrm>
            <a:prstGeom prst="straightConnector1">
              <a:avLst/>
            </a:prstGeom>
            <a:noFill/>
            <a:ln w="19050" cap="flat" cmpd="sng">
              <a:solidFill>
                <a:srgbClr val="D8D8D8">
                  <a:alpha val="14900"/>
                </a:srgbClr>
              </a:solidFill>
              <a:prstDash val="solid"/>
              <a:miter lim="800000"/>
              <a:headEnd type="none" w="sm" len="sm"/>
              <a:tailEnd type="none" w="sm" len="sm"/>
            </a:ln>
          </p:spPr>
        </p:cxnSp>
        <p:cxnSp>
          <p:nvCxnSpPr>
            <p:cNvPr id="2856" name="Google Shape;2856;p130"/>
            <p:cNvCxnSpPr/>
            <p:nvPr/>
          </p:nvCxnSpPr>
          <p:spPr>
            <a:xfrm>
              <a:off x="11582400" y="0"/>
              <a:ext cx="0" cy="6858000"/>
            </a:xfrm>
            <a:prstGeom prst="straightConnector1">
              <a:avLst/>
            </a:prstGeom>
            <a:noFill/>
            <a:ln w="19050" cap="flat" cmpd="sng">
              <a:solidFill>
                <a:srgbClr val="D8D8D8">
                  <a:alpha val="14900"/>
                </a:srgbClr>
              </a:solidFill>
              <a:prstDash val="solid"/>
              <a:miter lim="800000"/>
              <a:headEnd type="none" w="sm" len="sm"/>
              <a:tailEnd type="none" w="sm" len="sm"/>
            </a:ln>
          </p:spPr>
        </p:cxnSp>
        <p:cxnSp>
          <p:nvCxnSpPr>
            <p:cNvPr id="2857" name="Google Shape;2857;p130"/>
            <p:cNvCxnSpPr/>
            <p:nvPr/>
          </p:nvCxnSpPr>
          <p:spPr>
            <a:xfrm>
              <a:off x="6096000" y="0"/>
              <a:ext cx="0" cy="6858000"/>
            </a:xfrm>
            <a:prstGeom prst="straightConnector1">
              <a:avLst/>
            </a:prstGeom>
            <a:noFill/>
            <a:ln w="19050" cap="flat" cmpd="sng">
              <a:solidFill>
                <a:srgbClr val="D8D8D8">
                  <a:alpha val="14900"/>
                </a:srgbClr>
              </a:solidFill>
              <a:prstDash val="solid"/>
              <a:miter lim="800000"/>
              <a:headEnd type="none" w="sm" len="sm"/>
              <a:tailEnd type="none" w="sm" len="sm"/>
            </a:ln>
          </p:spPr>
        </p:cxnSp>
        <p:cxnSp>
          <p:nvCxnSpPr>
            <p:cNvPr id="2858" name="Google Shape;2858;p130"/>
            <p:cNvCxnSpPr/>
            <p:nvPr/>
          </p:nvCxnSpPr>
          <p:spPr>
            <a:xfrm>
              <a:off x="2438400" y="0"/>
              <a:ext cx="0" cy="6858000"/>
            </a:xfrm>
            <a:prstGeom prst="straightConnector1">
              <a:avLst/>
            </a:prstGeom>
            <a:noFill/>
            <a:ln w="19050" cap="flat" cmpd="sng">
              <a:solidFill>
                <a:srgbClr val="D8D8D8">
                  <a:alpha val="14900"/>
                </a:srgbClr>
              </a:solidFill>
              <a:prstDash val="solid"/>
              <a:miter lim="800000"/>
              <a:headEnd type="none" w="sm" len="sm"/>
              <a:tailEnd type="none" w="sm" len="sm"/>
            </a:ln>
          </p:spPr>
        </p:cxnSp>
        <p:cxnSp>
          <p:nvCxnSpPr>
            <p:cNvPr id="2859" name="Google Shape;2859;p130"/>
            <p:cNvCxnSpPr/>
            <p:nvPr/>
          </p:nvCxnSpPr>
          <p:spPr>
            <a:xfrm>
              <a:off x="9753600" y="0"/>
              <a:ext cx="0" cy="6858000"/>
            </a:xfrm>
            <a:prstGeom prst="straightConnector1">
              <a:avLst/>
            </a:prstGeom>
            <a:noFill/>
            <a:ln w="19050" cap="flat" cmpd="sng">
              <a:solidFill>
                <a:srgbClr val="D8D8D8">
                  <a:alpha val="14900"/>
                </a:srgbClr>
              </a:solidFill>
              <a:prstDash val="solid"/>
              <a:miter lim="800000"/>
              <a:headEnd type="none" w="sm" len="sm"/>
              <a:tailEnd type="none" w="sm" len="sm"/>
            </a:ln>
          </p:spPr>
        </p:cxnSp>
        <p:cxnSp>
          <p:nvCxnSpPr>
            <p:cNvPr id="2860" name="Google Shape;2860;p130"/>
            <p:cNvCxnSpPr/>
            <p:nvPr/>
          </p:nvCxnSpPr>
          <p:spPr>
            <a:xfrm>
              <a:off x="7924800" y="0"/>
              <a:ext cx="0" cy="6858000"/>
            </a:xfrm>
            <a:prstGeom prst="straightConnector1">
              <a:avLst/>
            </a:prstGeom>
            <a:noFill/>
            <a:ln w="19050" cap="flat" cmpd="sng">
              <a:solidFill>
                <a:srgbClr val="D8D8D8">
                  <a:alpha val="14900"/>
                </a:srgbClr>
              </a:solidFill>
              <a:prstDash val="solid"/>
              <a:miter lim="800000"/>
              <a:headEnd type="none" w="sm" len="sm"/>
              <a:tailEnd type="none" w="sm" len="sm"/>
            </a:ln>
          </p:spPr>
        </p:cxnSp>
        <p:cxnSp>
          <p:nvCxnSpPr>
            <p:cNvPr id="2861" name="Google Shape;2861;p130"/>
            <p:cNvCxnSpPr/>
            <p:nvPr/>
          </p:nvCxnSpPr>
          <p:spPr>
            <a:xfrm>
              <a:off x="4267200" y="0"/>
              <a:ext cx="0" cy="6858000"/>
            </a:xfrm>
            <a:prstGeom prst="straightConnector1">
              <a:avLst/>
            </a:prstGeom>
            <a:noFill/>
            <a:ln w="19050" cap="flat" cmpd="sng">
              <a:solidFill>
                <a:srgbClr val="D8D8D8">
                  <a:alpha val="14900"/>
                </a:srgbClr>
              </a:solidFill>
              <a:prstDash val="solid"/>
              <a:miter lim="800000"/>
              <a:headEnd type="none" w="sm" len="sm"/>
              <a:tailEnd type="none" w="sm" len="sm"/>
            </a:ln>
          </p:spPr>
        </p:cxnSp>
      </p:grpSp>
      <p:grpSp>
        <p:nvGrpSpPr>
          <p:cNvPr id="2862" name="Google Shape;2862;p130"/>
          <p:cNvGrpSpPr/>
          <p:nvPr/>
        </p:nvGrpSpPr>
        <p:grpSpPr>
          <a:xfrm>
            <a:off x="0" y="0"/>
            <a:ext cx="4953218" cy="5143500"/>
            <a:chOff x="-1" y="0"/>
            <a:chExt cx="5215012" cy="6858000"/>
          </a:xfrm>
        </p:grpSpPr>
        <p:grpSp>
          <p:nvGrpSpPr>
            <p:cNvPr id="2863" name="Google Shape;2863;p130"/>
            <p:cNvGrpSpPr/>
            <p:nvPr/>
          </p:nvGrpSpPr>
          <p:grpSpPr>
            <a:xfrm>
              <a:off x="-1" y="0"/>
              <a:ext cx="5215012" cy="6858000"/>
              <a:chOff x="-1" y="0"/>
              <a:chExt cx="5215012" cy="6858000"/>
            </a:xfrm>
          </p:grpSpPr>
          <p:sp>
            <p:nvSpPr>
              <p:cNvPr id="2864" name="Google Shape;2864;p130"/>
              <p:cNvSpPr/>
              <p:nvPr/>
            </p:nvSpPr>
            <p:spPr>
              <a:xfrm flipH="1">
                <a:off x="-1" y="0"/>
                <a:ext cx="5215012" cy="6858000"/>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chemeClr val="accent2">
                  <a:alpha val="917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865" name="Google Shape;2865;p130"/>
              <p:cNvSpPr/>
              <p:nvPr/>
            </p:nvSpPr>
            <p:spPr>
              <a:xfrm flipH="1">
                <a:off x="4419062" y="3252788"/>
                <a:ext cx="114838" cy="352426"/>
              </a:xfrm>
              <a:custGeom>
                <a:avLst/>
                <a:gdLst/>
                <a:ahLst/>
                <a:cxnLst/>
                <a:rect l="l" t="t" r="r" b="b"/>
                <a:pathLst>
                  <a:path w="96" h="168" extrusionOk="0">
                    <a:moveTo>
                      <a:pt x="92" y="21"/>
                    </a:moveTo>
                    <a:cubicBezTo>
                      <a:pt x="29" y="84"/>
                      <a:pt x="29" y="84"/>
                      <a:pt x="29" y="84"/>
                    </a:cubicBezTo>
                    <a:cubicBezTo>
                      <a:pt x="93" y="148"/>
                      <a:pt x="93" y="148"/>
                      <a:pt x="93" y="148"/>
                    </a:cubicBezTo>
                    <a:cubicBezTo>
                      <a:pt x="93" y="148"/>
                      <a:pt x="93" y="148"/>
                      <a:pt x="93" y="148"/>
                    </a:cubicBezTo>
                    <a:cubicBezTo>
                      <a:pt x="95" y="150"/>
                      <a:pt x="96" y="153"/>
                      <a:pt x="96" y="156"/>
                    </a:cubicBezTo>
                    <a:cubicBezTo>
                      <a:pt x="96" y="163"/>
                      <a:pt x="91" y="168"/>
                      <a:pt x="84" y="168"/>
                    </a:cubicBezTo>
                    <a:cubicBezTo>
                      <a:pt x="81" y="168"/>
                      <a:pt x="78" y="167"/>
                      <a:pt x="76" y="165"/>
                    </a:cubicBezTo>
                    <a:cubicBezTo>
                      <a:pt x="76" y="165"/>
                      <a:pt x="76" y="165"/>
                      <a:pt x="76" y="165"/>
                    </a:cubicBezTo>
                    <a:cubicBezTo>
                      <a:pt x="4" y="93"/>
                      <a:pt x="4" y="93"/>
                      <a:pt x="4" y="93"/>
                    </a:cubicBezTo>
                    <a:cubicBezTo>
                      <a:pt x="4" y="93"/>
                      <a:pt x="4" y="93"/>
                      <a:pt x="4" y="93"/>
                    </a:cubicBezTo>
                    <a:cubicBezTo>
                      <a:pt x="1" y="90"/>
                      <a:pt x="0" y="87"/>
                      <a:pt x="0" y="84"/>
                    </a:cubicBezTo>
                    <a:cubicBezTo>
                      <a:pt x="0" y="84"/>
                      <a:pt x="0" y="84"/>
                      <a:pt x="0" y="84"/>
                    </a:cubicBezTo>
                    <a:cubicBezTo>
                      <a:pt x="0" y="84"/>
                      <a:pt x="0" y="84"/>
                      <a:pt x="0" y="84"/>
                    </a:cubicBezTo>
                    <a:cubicBezTo>
                      <a:pt x="0" y="81"/>
                      <a:pt x="1" y="77"/>
                      <a:pt x="4" y="75"/>
                    </a:cubicBezTo>
                    <a:cubicBezTo>
                      <a:pt x="4" y="75"/>
                      <a:pt x="4" y="75"/>
                      <a:pt x="4" y="75"/>
                    </a:cubicBezTo>
                    <a:cubicBezTo>
                      <a:pt x="76" y="3"/>
                      <a:pt x="76" y="3"/>
                      <a:pt x="76" y="3"/>
                    </a:cubicBezTo>
                    <a:cubicBezTo>
                      <a:pt x="76" y="3"/>
                      <a:pt x="76" y="3"/>
                      <a:pt x="76" y="3"/>
                    </a:cubicBezTo>
                    <a:cubicBezTo>
                      <a:pt x="78" y="1"/>
                      <a:pt x="81" y="0"/>
                      <a:pt x="84" y="0"/>
                    </a:cubicBezTo>
                    <a:cubicBezTo>
                      <a:pt x="91" y="0"/>
                      <a:pt x="96" y="5"/>
                      <a:pt x="96" y="12"/>
                    </a:cubicBezTo>
                    <a:cubicBezTo>
                      <a:pt x="96" y="16"/>
                      <a:pt x="94" y="19"/>
                      <a:pt x="92" y="21"/>
                    </a:cubicBezTo>
                  </a:path>
                </a:pathLst>
              </a:custGeom>
              <a:solidFill>
                <a:schemeClr val="accent2">
                  <a:alpha val="91760"/>
                </a:schemeClr>
              </a:solidFill>
              <a:ln>
                <a:noFill/>
              </a:ln>
            </p:spPr>
            <p:txBody>
              <a:bodyPr spcFirstLastPara="1" wrap="square" lIns="64275" tIns="32125" rIns="64275" bIns="3212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grpSp>
          <p:nvGrpSpPr>
            <p:cNvPr id="2866" name="Google Shape;2866;p130"/>
            <p:cNvGrpSpPr/>
            <p:nvPr/>
          </p:nvGrpSpPr>
          <p:grpSpPr>
            <a:xfrm>
              <a:off x="60" y="0"/>
              <a:ext cx="4425900" cy="6858000"/>
              <a:chOff x="60" y="0"/>
              <a:chExt cx="4425900" cy="6858000"/>
            </a:xfrm>
          </p:grpSpPr>
          <p:grpSp>
            <p:nvGrpSpPr>
              <p:cNvPr id="2867" name="Google Shape;2867;p130"/>
              <p:cNvGrpSpPr/>
              <p:nvPr/>
            </p:nvGrpSpPr>
            <p:grpSpPr>
              <a:xfrm>
                <a:off x="609600" y="0"/>
                <a:ext cx="3657600" cy="6858000"/>
                <a:chOff x="609600" y="0"/>
                <a:chExt cx="3657600" cy="6858000"/>
              </a:xfrm>
            </p:grpSpPr>
            <p:cxnSp>
              <p:nvCxnSpPr>
                <p:cNvPr id="2868" name="Google Shape;2868;p130"/>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869" name="Google Shape;2869;p130"/>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870" name="Google Shape;2870;p130"/>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2871" name="Google Shape;2871;p130"/>
              <p:cNvCxnSpPr/>
              <p:nvPr/>
            </p:nvCxnSpPr>
            <p:spPr>
              <a:xfrm rot="10800000">
                <a:off x="60" y="6172200"/>
                <a:ext cx="4425900" cy="0"/>
              </a:xfrm>
              <a:prstGeom prst="straightConnector1">
                <a:avLst/>
              </a:prstGeom>
              <a:noFill/>
              <a:ln w="9525" cap="flat" cmpd="sng">
                <a:solidFill>
                  <a:schemeClr val="lt1">
                    <a:alpha val="14900"/>
                  </a:schemeClr>
                </a:solidFill>
                <a:prstDash val="solid"/>
                <a:round/>
                <a:headEnd type="none" w="sm" len="sm"/>
                <a:tailEnd type="none" w="sm" len="sm"/>
              </a:ln>
            </p:spPr>
          </p:cxnSp>
        </p:grpSp>
      </p:grpSp>
      <p:cxnSp>
        <p:nvCxnSpPr>
          <p:cNvPr id="2872" name="Google Shape;2872;p130"/>
          <p:cNvCxnSpPr/>
          <p:nvPr/>
        </p:nvCxnSpPr>
        <p:spPr>
          <a:xfrm>
            <a:off x="4953000" y="0"/>
            <a:ext cx="0" cy="5143500"/>
          </a:xfrm>
          <a:prstGeom prst="straightConnector1">
            <a:avLst/>
          </a:prstGeom>
          <a:noFill/>
          <a:ln w="9525" cap="flat" cmpd="sng">
            <a:solidFill>
              <a:schemeClr val="accent1">
                <a:alpha val="14900"/>
              </a:schemeClr>
            </a:solidFill>
            <a:prstDash val="solid"/>
            <a:round/>
            <a:headEnd type="none" w="sm" len="sm"/>
            <a:tailEnd type="none" w="sm" len="sm"/>
          </a:ln>
        </p:spPr>
      </p:cxnSp>
      <p:grpSp>
        <p:nvGrpSpPr>
          <p:cNvPr id="2873" name="Google Shape;2873;p130"/>
          <p:cNvGrpSpPr/>
          <p:nvPr/>
        </p:nvGrpSpPr>
        <p:grpSpPr>
          <a:xfrm>
            <a:off x="899300" y="1990125"/>
            <a:ext cx="2620850" cy="841645"/>
            <a:chOff x="650216" y="1300481"/>
            <a:chExt cx="3727564" cy="1197049"/>
          </a:xfrm>
        </p:grpSpPr>
        <p:sp>
          <p:nvSpPr>
            <p:cNvPr id="2874" name="Google Shape;2874;p130"/>
            <p:cNvSpPr/>
            <p:nvPr/>
          </p:nvSpPr>
          <p:spPr>
            <a:xfrm flipH="1">
              <a:off x="650280" y="1716566"/>
              <a:ext cx="3727500" cy="756600"/>
            </a:xfrm>
            <a:prstGeom prst="rect">
              <a:avLst/>
            </a:prstGeom>
            <a:noFill/>
            <a:ln>
              <a:noFill/>
            </a:ln>
          </p:spPr>
          <p:txBody>
            <a:bodyPr spcFirstLastPara="1" wrap="square" lIns="64275" tIns="32125" rIns="64275" bIns="32125" anchor="t" anchorCtr="0">
              <a:noAutofit/>
            </a:bodyPr>
            <a:lstStyle/>
            <a:p>
              <a:pPr marL="0" marR="0" lvl="0" indent="0" algn="l" rtl="0">
                <a:lnSpc>
                  <a:spcPct val="90000"/>
                </a:lnSpc>
                <a:spcBef>
                  <a:spcPts val="0"/>
                </a:spcBef>
                <a:spcAft>
                  <a:spcPts val="0"/>
                </a:spcAft>
                <a:buNone/>
              </a:pPr>
              <a:r>
                <a:rPr lang="en" sz="2200" b="1">
                  <a:solidFill>
                    <a:srgbClr val="FFFFFF"/>
                  </a:solidFill>
                  <a:latin typeface="Raleway"/>
                  <a:ea typeface="Raleway"/>
                  <a:cs typeface="Raleway"/>
                  <a:sym typeface="Raleway"/>
                </a:rPr>
                <a:t>Table of Contents</a:t>
              </a:r>
              <a:endParaRPr sz="2200"/>
            </a:p>
          </p:txBody>
        </p:sp>
        <p:sp>
          <p:nvSpPr>
            <p:cNvPr id="2875" name="Google Shape;2875;p130"/>
            <p:cNvSpPr/>
            <p:nvPr/>
          </p:nvSpPr>
          <p:spPr>
            <a:xfrm flipH="1">
              <a:off x="650216" y="1300481"/>
              <a:ext cx="3447600" cy="322200"/>
            </a:xfrm>
            <a:prstGeom prst="rect">
              <a:avLst/>
            </a:prstGeom>
            <a:noFill/>
            <a:ln>
              <a:noFill/>
            </a:ln>
          </p:spPr>
          <p:txBody>
            <a:bodyPr spcFirstLastPara="1" wrap="square" lIns="64275" tIns="32125" rIns="64275" bIns="32125" anchor="t" anchorCtr="0">
              <a:noAutofit/>
            </a:bodyPr>
            <a:lstStyle/>
            <a:p>
              <a:pPr marL="0" marR="0" lvl="0" indent="0" algn="l" rtl="0">
                <a:spcBef>
                  <a:spcPts val="0"/>
                </a:spcBef>
                <a:spcAft>
                  <a:spcPts val="0"/>
                </a:spcAft>
                <a:buNone/>
              </a:pPr>
              <a:r>
                <a:rPr lang="en" sz="1000">
                  <a:solidFill>
                    <a:srgbClr val="FFFFFF"/>
                  </a:solidFill>
                  <a:latin typeface="Raleway"/>
                  <a:ea typeface="Raleway"/>
                  <a:cs typeface="Raleway"/>
                  <a:sym typeface="Raleway"/>
                </a:rPr>
                <a:t> </a:t>
              </a:r>
              <a:endParaRPr sz="1000"/>
            </a:p>
          </p:txBody>
        </p:sp>
        <p:grpSp>
          <p:nvGrpSpPr>
            <p:cNvPr id="2876" name="Google Shape;2876;p130"/>
            <p:cNvGrpSpPr/>
            <p:nvPr/>
          </p:nvGrpSpPr>
          <p:grpSpPr>
            <a:xfrm flipH="1">
              <a:off x="749019" y="2448888"/>
              <a:ext cx="3259942" cy="48642"/>
              <a:chOff x="5116350" y="2110740"/>
              <a:chExt cx="3056100" cy="45600"/>
            </a:xfrm>
          </p:grpSpPr>
          <p:cxnSp>
            <p:nvCxnSpPr>
              <p:cNvPr id="2877" name="Google Shape;2877;p130"/>
              <p:cNvCxnSpPr/>
              <p:nvPr/>
            </p:nvCxnSpPr>
            <p:spPr>
              <a:xfrm rot="10800000">
                <a:off x="5116350" y="2133608"/>
                <a:ext cx="3056100" cy="0"/>
              </a:xfrm>
              <a:prstGeom prst="straightConnector1">
                <a:avLst/>
              </a:prstGeom>
              <a:noFill/>
              <a:ln w="9525" cap="flat" cmpd="sng">
                <a:solidFill>
                  <a:schemeClr val="lt1">
                    <a:alpha val="49800"/>
                  </a:schemeClr>
                </a:solidFill>
                <a:prstDash val="solid"/>
                <a:round/>
                <a:headEnd type="none" w="sm" len="sm"/>
                <a:tailEnd type="none" w="sm" len="sm"/>
              </a:ln>
            </p:spPr>
          </p:cxnSp>
          <p:sp>
            <p:nvSpPr>
              <p:cNvPr id="2878" name="Google Shape;2878;p130"/>
              <p:cNvSpPr/>
              <p:nvPr/>
            </p:nvSpPr>
            <p:spPr>
              <a:xfrm flipH="1">
                <a:off x="7911917" y="2110740"/>
                <a:ext cx="1686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sp>
        <p:nvSpPr>
          <p:cNvPr id="2879" name="Google Shape;2879;p130"/>
          <p:cNvSpPr/>
          <p:nvPr/>
        </p:nvSpPr>
        <p:spPr>
          <a:xfrm flipH="1">
            <a:off x="489966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880" name="Google Shape;2880;p130"/>
          <p:cNvSpPr/>
          <p:nvPr/>
        </p:nvSpPr>
        <p:spPr>
          <a:xfrm flipH="1">
            <a:off x="4886843" y="2554748"/>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881" name="Google Shape;2881;p130"/>
          <p:cNvSpPr/>
          <p:nvPr/>
        </p:nvSpPr>
        <p:spPr>
          <a:xfrm flipH="1">
            <a:off x="4899669" y="4571556"/>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pic>
        <p:nvPicPr>
          <p:cNvPr id="2882" name="Google Shape;2882;p130"/>
          <p:cNvPicPr preferRelativeResize="0"/>
          <p:nvPr/>
        </p:nvPicPr>
        <p:blipFill rotWithShape="1">
          <a:blip r:embed="rId4">
            <a:alphaModFix/>
          </a:blip>
          <a:srcRect l="15625" t="81250" r="18749" b="9374"/>
          <a:stretch/>
        </p:blipFill>
        <p:spPr>
          <a:xfrm>
            <a:off x="390693" y="4709942"/>
            <a:ext cx="1125140" cy="160736"/>
          </a:xfrm>
          <a:prstGeom prst="rect">
            <a:avLst/>
          </a:prstGeom>
          <a:noFill/>
          <a:ln>
            <a:noFill/>
          </a:ln>
        </p:spPr>
      </p:pic>
      <p:sp>
        <p:nvSpPr>
          <p:cNvPr id="2883" name="Google Shape;2883;p130"/>
          <p:cNvSpPr/>
          <p:nvPr/>
        </p:nvSpPr>
        <p:spPr>
          <a:xfrm flipH="1">
            <a:off x="725082" y="2420285"/>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884" name="Google Shape;2884;p130"/>
          <p:cNvSpPr/>
          <p:nvPr/>
        </p:nvSpPr>
        <p:spPr>
          <a:xfrm flipH="1">
            <a:off x="3394107" y="2420285"/>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2885" name="Google Shape;2885;p130"/>
          <p:cNvGrpSpPr/>
          <p:nvPr/>
        </p:nvGrpSpPr>
        <p:grpSpPr>
          <a:xfrm>
            <a:off x="5439981" y="306950"/>
            <a:ext cx="2972946" cy="504576"/>
            <a:chOff x="8085594" y="725905"/>
            <a:chExt cx="3092309" cy="1001142"/>
          </a:xfrm>
        </p:grpSpPr>
        <p:sp>
          <p:nvSpPr>
            <p:cNvPr id="2886" name="Google Shape;2886;p130"/>
            <p:cNvSpPr/>
            <p:nvPr/>
          </p:nvSpPr>
          <p:spPr>
            <a:xfrm>
              <a:off x="8529503" y="725947"/>
              <a:ext cx="2648400" cy="1001100"/>
            </a:xfrm>
            <a:prstGeom prst="snip1Rect">
              <a:avLst>
                <a:gd name="adj" fmla="val 16667"/>
              </a:avLst>
            </a:prstGeom>
            <a:solidFill>
              <a:srgbClr val="E0DBDB"/>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2887" name="Google Shape;2887;p130"/>
            <p:cNvSpPr/>
            <p:nvPr/>
          </p:nvSpPr>
          <p:spPr>
            <a:xfrm flipH="1">
              <a:off x="9080584" y="1025158"/>
              <a:ext cx="1761600" cy="3069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sz="1200" b="1">
                  <a:solidFill>
                    <a:schemeClr val="accent1"/>
                  </a:solidFill>
                  <a:latin typeface="Big Shoulders Text"/>
                  <a:ea typeface="Big Shoulders Text"/>
                  <a:cs typeface="Big Shoulders Text"/>
                  <a:sym typeface="Big Shoulders Text"/>
                </a:rPr>
                <a:t>Problem Statement</a:t>
              </a:r>
              <a:endParaRPr sz="1200" b="1">
                <a:solidFill>
                  <a:schemeClr val="accent1"/>
                </a:solidFill>
                <a:latin typeface="Big Shoulders Text"/>
                <a:ea typeface="Big Shoulders Text"/>
                <a:cs typeface="Big Shoulders Text"/>
                <a:sym typeface="Big Shoulders Text"/>
              </a:endParaRPr>
            </a:p>
          </p:txBody>
        </p:sp>
        <p:sp>
          <p:nvSpPr>
            <p:cNvPr id="2888" name="Google Shape;2888;p130"/>
            <p:cNvSpPr/>
            <p:nvPr/>
          </p:nvSpPr>
          <p:spPr>
            <a:xfrm>
              <a:off x="8085594" y="725905"/>
              <a:ext cx="780300" cy="10011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r>
                <a:rPr lang="en" sz="1400" b="1">
                  <a:solidFill>
                    <a:schemeClr val="lt1"/>
                  </a:solidFill>
                  <a:latin typeface="Raleway"/>
                  <a:ea typeface="Raleway"/>
                  <a:cs typeface="Raleway"/>
                  <a:sym typeface="Raleway"/>
                </a:rPr>
                <a:t>01</a:t>
              </a:r>
              <a:endParaRPr sz="1000"/>
            </a:p>
          </p:txBody>
        </p:sp>
      </p:grpSp>
      <p:grpSp>
        <p:nvGrpSpPr>
          <p:cNvPr id="2889" name="Google Shape;2889;p130"/>
          <p:cNvGrpSpPr/>
          <p:nvPr/>
        </p:nvGrpSpPr>
        <p:grpSpPr>
          <a:xfrm>
            <a:off x="5439981" y="897714"/>
            <a:ext cx="2972946" cy="504576"/>
            <a:chOff x="8085594" y="725905"/>
            <a:chExt cx="3092309" cy="1001142"/>
          </a:xfrm>
        </p:grpSpPr>
        <p:sp>
          <p:nvSpPr>
            <p:cNvPr id="2890" name="Google Shape;2890;p130"/>
            <p:cNvSpPr/>
            <p:nvPr/>
          </p:nvSpPr>
          <p:spPr>
            <a:xfrm>
              <a:off x="8529503" y="725947"/>
              <a:ext cx="2648400" cy="1001100"/>
            </a:xfrm>
            <a:prstGeom prst="snip1Rect">
              <a:avLst>
                <a:gd name="adj" fmla="val 16667"/>
              </a:avLst>
            </a:prstGeom>
            <a:solidFill>
              <a:srgbClr val="E0DBDB"/>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2891" name="Google Shape;2891;p130"/>
            <p:cNvSpPr/>
            <p:nvPr/>
          </p:nvSpPr>
          <p:spPr>
            <a:xfrm flipH="1">
              <a:off x="9080584" y="1025158"/>
              <a:ext cx="1761600" cy="306900"/>
            </a:xfrm>
            <a:prstGeom prst="rect">
              <a:avLst/>
            </a:prstGeom>
            <a:noFill/>
            <a:ln>
              <a:noFill/>
            </a:ln>
          </p:spPr>
          <p:txBody>
            <a:bodyPr spcFirstLastPara="1" wrap="square" lIns="64275" tIns="32125" rIns="64275" bIns="321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accent1"/>
                  </a:solidFill>
                  <a:latin typeface="Big Shoulders Text"/>
                  <a:ea typeface="Big Shoulders Text"/>
                  <a:cs typeface="Big Shoulders Text"/>
                  <a:sym typeface="Big Shoulders Text"/>
                </a:rPr>
                <a:t>Motivation</a:t>
              </a:r>
              <a:endParaRPr sz="1200" b="1">
                <a:solidFill>
                  <a:schemeClr val="accent1"/>
                </a:solidFill>
                <a:latin typeface="Big Shoulders Text"/>
                <a:ea typeface="Big Shoulders Text"/>
                <a:cs typeface="Big Shoulders Text"/>
                <a:sym typeface="Big Shoulders Text"/>
              </a:endParaRPr>
            </a:p>
            <a:p>
              <a:pPr marL="0" lvl="0" indent="0" algn="l" rtl="0">
                <a:lnSpc>
                  <a:spcPct val="115000"/>
                </a:lnSpc>
                <a:spcBef>
                  <a:spcPts val="0"/>
                </a:spcBef>
                <a:spcAft>
                  <a:spcPts val="0"/>
                </a:spcAft>
                <a:buClr>
                  <a:schemeClr val="dk1"/>
                </a:buClr>
                <a:buSzPts val="1100"/>
                <a:buFont typeface="Arial"/>
                <a:buNone/>
              </a:pPr>
              <a:endParaRPr sz="1200" b="1">
                <a:solidFill>
                  <a:schemeClr val="accent1"/>
                </a:solidFill>
                <a:latin typeface="Big Shoulders Text"/>
                <a:ea typeface="Big Shoulders Text"/>
                <a:cs typeface="Big Shoulders Text"/>
                <a:sym typeface="Big Shoulders Text"/>
              </a:endParaRPr>
            </a:p>
            <a:p>
              <a:pPr marL="0" marR="0" lvl="0" indent="0" algn="l" rtl="0">
                <a:lnSpc>
                  <a:spcPct val="120000"/>
                </a:lnSpc>
                <a:spcBef>
                  <a:spcPts val="0"/>
                </a:spcBef>
                <a:spcAft>
                  <a:spcPts val="0"/>
                </a:spcAft>
                <a:buNone/>
              </a:pPr>
              <a:endParaRPr sz="1200" b="1">
                <a:solidFill>
                  <a:schemeClr val="accent1"/>
                </a:solidFill>
                <a:latin typeface="Big Shoulders Text"/>
                <a:ea typeface="Big Shoulders Text"/>
                <a:cs typeface="Big Shoulders Text"/>
                <a:sym typeface="Big Shoulders Text"/>
              </a:endParaRPr>
            </a:p>
          </p:txBody>
        </p:sp>
        <p:sp>
          <p:nvSpPr>
            <p:cNvPr id="2892" name="Google Shape;2892;p130"/>
            <p:cNvSpPr/>
            <p:nvPr/>
          </p:nvSpPr>
          <p:spPr>
            <a:xfrm>
              <a:off x="8085594" y="725905"/>
              <a:ext cx="780300" cy="1001100"/>
            </a:xfrm>
            <a:prstGeom prst="snip1Rect">
              <a:avLst>
                <a:gd name="adj" fmla="val 16667"/>
              </a:avLst>
            </a:prstGeom>
            <a:solidFill>
              <a:schemeClr val="accent1"/>
            </a:solidFill>
            <a:ln w="9525" cap="flat" cmpd="sng">
              <a:solidFill>
                <a:srgbClr val="FF0000"/>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spcBef>
                  <a:spcPts val="0"/>
                </a:spcBef>
                <a:spcAft>
                  <a:spcPts val="0"/>
                </a:spcAft>
                <a:buNone/>
              </a:pPr>
              <a:r>
                <a:rPr lang="en" sz="1400" b="1">
                  <a:solidFill>
                    <a:schemeClr val="lt1"/>
                  </a:solidFill>
                  <a:latin typeface="Raleway"/>
                  <a:ea typeface="Raleway"/>
                  <a:cs typeface="Raleway"/>
                  <a:sym typeface="Raleway"/>
                </a:rPr>
                <a:t>0</a:t>
              </a:r>
              <a:r>
                <a:rPr lang="en" b="1">
                  <a:solidFill>
                    <a:schemeClr val="lt1"/>
                  </a:solidFill>
                  <a:latin typeface="Raleway"/>
                  <a:ea typeface="Raleway"/>
                  <a:cs typeface="Raleway"/>
                  <a:sym typeface="Raleway"/>
                </a:rPr>
                <a:t>2</a:t>
              </a:r>
              <a:endParaRPr sz="1000"/>
            </a:p>
          </p:txBody>
        </p:sp>
      </p:grpSp>
      <p:grpSp>
        <p:nvGrpSpPr>
          <p:cNvPr id="2893" name="Google Shape;2893;p130"/>
          <p:cNvGrpSpPr/>
          <p:nvPr/>
        </p:nvGrpSpPr>
        <p:grpSpPr>
          <a:xfrm>
            <a:off x="5439981" y="1488478"/>
            <a:ext cx="2972946" cy="504576"/>
            <a:chOff x="8085594" y="725905"/>
            <a:chExt cx="3092309" cy="1001142"/>
          </a:xfrm>
        </p:grpSpPr>
        <p:sp>
          <p:nvSpPr>
            <p:cNvPr id="2894" name="Google Shape;2894;p130"/>
            <p:cNvSpPr/>
            <p:nvPr/>
          </p:nvSpPr>
          <p:spPr>
            <a:xfrm>
              <a:off x="8529503" y="725947"/>
              <a:ext cx="2648400" cy="1001100"/>
            </a:xfrm>
            <a:prstGeom prst="snip1Rect">
              <a:avLst>
                <a:gd name="adj" fmla="val 16667"/>
              </a:avLst>
            </a:prstGeom>
            <a:solidFill>
              <a:srgbClr val="E0DBDB"/>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2895" name="Google Shape;2895;p130"/>
            <p:cNvSpPr/>
            <p:nvPr/>
          </p:nvSpPr>
          <p:spPr>
            <a:xfrm flipH="1">
              <a:off x="9080584" y="1025158"/>
              <a:ext cx="1761600" cy="306900"/>
            </a:xfrm>
            <a:prstGeom prst="rect">
              <a:avLst/>
            </a:prstGeom>
            <a:noFill/>
            <a:ln>
              <a:noFill/>
            </a:ln>
          </p:spPr>
          <p:txBody>
            <a:bodyPr spcFirstLastPara="1" wrap="square" lIns="64275" tIns="32125" rIns="64275" bIns="321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accent1"/>
                  </a:solidFill>
                  <a:latin typeface="Big Shoulders Text"/>
                  <a:ea typeface="Big Shoulders Text"/>
                  <a:cs typeface="Big Shoulders Text"/>
                  <a:sym typeface="Big Shoulders Text"/>
                </a:rPr>
                <a:t>EDA</a:t>
              </a:r>
              <a:endParaRPr sz="1200" b="1">
                <a:solidFill>
                  <a:schemeClr val="accent1"/>
                </a:solidFill>
                <a:latin typeface="Big Shoulders Text"/>
                <a:ea typeface="Big Shoulders Text"/>
                <a:cs typeface="Big Shoulders Text"/>
                <a:sym typeface="Big Shoulders Text"/>
              </a:endParaRPr>
            </a:p>
            <a:p>
              <a:pPr marL="0" marR="0" lvl="0" indent="0" algn="l" rtl="0">
                <a:lnSpc>
                  <a:spcPct val="120000"/>
                </a:lnSpc>
                <a:spcBef>
                  <a:spcPts val="0"/>
                </a:spcBef>
                <a:spcAft>
                  <a:spcPts val="0"/>
                </a:spcAft>
                <a:buNone/>
              </a:pPr>
              <a:endParaRPr sz="1200" b="1">
                <a:solidFill>
                  <a:schemeClr val="accent1"/>
                </a:solidFill>
                <a:latin typeface="Big Shoulders Text"/>
                <a:ea typeface="Big Shoulders Text"/>
                <a:cs typeface="Big Shoulders Text"/>
                <a:sym typeface="Big Shoulders Text"/>
              </a:endParaRPr>
            </a:p>
          </p:txBody>
        </p:sp>
        <p:sp>
          <p:nvSpPr>
            <p:cNvPr id="2896" name="Google Shape;2896;p130"/>
            <p:cNvSpPr/>
            <p:nvPr/>
          </p:nvSpPr>
          <p:spPr>
            <a:xfrm>
              <a:off x="8085594" y="725905"/>
              <a:ext cx="780300" cy="10011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r>
                <a:rPr lang="en" sz="1400" b="1">
                  <a:solidFill>
                    <a:schemeClr val="lt1"/>
                  </a:solidFill>
                  <a:latin typeface="Raleway"/>
                  <a:ea typeface="Raleway"/>
                  <a:cs typeface="Raleway"/>
                  <a:sym typeface="Raleway"/>
                </a:rPr>
                <a:t>0</a:t>
              </a:r>
              <a:r>
                <a:rPr lang="en" b="1">
                  <a:solidFill>
                    <a:schemeClr val="lt1"/>
                  </a:solidFill>
                  <a:latin typeface="Raleway"/>
                  <a:ea typeface="Raleway"/>
                  <a:cs typeface="Raleway"/>
                  <a:sym typeface="Raleway"/>
                </a:rPr>
                <a:t>3</a:t>
              </a:r>
              <a:endParaRPr sz="1000"/>
            </a:p>
          </p:txBody>
        </p:sp>
      </p:grpSp>
      <p:grpSp>
        <p:nvGrpSpPr>
          <p:cNvPr id="2897" name="Google Shape;2897;p130"/>
          <p:cNvGrpSpPr/>
          <p:nvPr/>
        </p:nvGrpSpPr>
        <p:grpSpPr>
          <a:xfrm>
            <a:off x="5439981" y="2079243"/>
            <a:ext cx="2972946" cy="504576"/>
            <a:chOff x="8085594" y="725905"/>
            <a:chExt cx="3092309" cy="1001142"/>
          </a:xfrm>
        </p:grpSpPr>
        <p:sp>
          <p:nvSpPr>
            <p:cNvPr id="2898" name="Google Shape;2898;p130"/>
            <p:cNvSpPr/>
            <p:nvPr/>
          </p:nvSpPr>
          <p:spPr>
            <a:xfrm>
              <a:off x="8529503" y="725947"/>
              <a:ext cx="2648400" cy="1001100"/>
            </a:xfrm>
            <a:prstGeom prst="snip1Rect">
              <a:avLst>
                <a:gd name="adj" fmla="val 16667"/>
              </a:avLst>
            </a:prstGeom>
            <a:solidFill>
              <a:srgbClr val="E0DBDB"/>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2899" name="Google Shape;2899;p130"/>
            <p:cNvSpPr/>
            <p:nvPr/>
          </p:nvSpPr>
          <p:spPr>
            <a:xfrm flipH="1">
              <a:off x="9080584" y="1025158"/>
              <a:ext cx="1761600" cy="306900"/>
            </a:xfrm>
            <a:prstGeom prst="rect">
              <a:avLst/>
            </a:prstGeom>
            <a:noFill/>
            <a:ln>
              <a:noFill/>
            </a:ln>
          </p:spPr>
          <p:txBody>
            <a:bodyPr spcFirstLastPara="1" wrap="square" lIns="64275" tIns="32125" rIns="64275" bIns="32125" anchor="t" anchorCtr="0">
              <a:noAutofit/>
            </a:bodyPr>
            <a:lstStyle/>
            <a:p>
              <a:pPr marL="0" lvl="0" indent="0" algn="l" rtl="0">
                <a:lnSpc>
                  <a:spcPct val="115000"/>
                </a:lnSpc>
                <a:spcBef>
                  <a:spcPts val="0"/>
                </a:spcBef>
                <a:spcAft>
                  <a:spcPts val="0"/>
                </a:spcAft>
                <a:buSzPts val="1100"/>
                <a:buNone/>
              </a:pPr>
              <a:r>
                <a:rPr lang="en" sz="1200" b="1">
                  <a:solidFill>
                    <a:schemeClr val="accent1"/>
                  </a:solidFill>
                  <a:latin typeface="Big Shoulders Text"/>
                  <a:ea typeface="Big Shoulders Text"/>
                  <a:cs typeface="Big Shoulders Text"/>
                  <a:sym typeface="Big Shoulders Text"/>
                </a:rPr>
                <a:t>Machine Learning Models</a:t>
              </a:r>
              <a:endParaRPr sz="1200" b="1">
                <a:solidFill>
                  <a:schemeClr val="accent1"/>
                </a:solidFill>
                <a:latin typeface="Big Shoulders Text"/>
                <a:ea typeface="Big Shoulders Text"/>
                <a:cs typeface="Big Shoulders Text"/>
                <a:sym typeface="Big Shoulders Text"/>
              </a:endParaRPr>
            </a:p>
          </p:txBody>
        </p:sp>
        <p:sp>
          <p:nvSpPr>
            <p:cNvPr id="2900" name="Google Shape;2900;p130"/>
            <p:cNvSpPr/>
            <p:nvPr/>
          </p:nvSpPr>
          <p:spPr>
            <a:xfrm>
              <a:off x="8085594" y="725905"/>
              <a:ext cx="780300" cy="10011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r>
                <a:rPr lang="en" sz="1400" b="1">
                  <a:solidFill>
                    <a:schemeClr val="lt1"/>
                  </a:solidFill>
                  <a:latin typeface="Raleway"/>
                  <a:ea typeface="Raleway"/>
                  <a:cs typeface="Raleway"/>
                  <a:sym typeface="Raleway"/>
                </a:rPr>
                <a:t>0</a:t>
              </a:r>
              <a:r>
                <a:rPr lang="en" b="1">
                  <a:solidFill>
                    <a:schemeClr val="lt1"/>
                  </a:solidFill>
                  <a:latin typeface="Raleway"/>
                  <a:ea typeface="Raleway"/>
                  <a:cs typeface="Raleway"/>
                  <a:sym typeface="Raleway"/>
                </a:rPr>
                <a:t>4</a:t>
              </a:r>
              <a:endParaRPr sz="1000"/>
            </a:p>
          </p:txBody>
        </p:sp>
      </p:grpSp>
      <p:grpSp>
        <p:nvGrpSpPr>
          <p:cNvPr id="2901" name="Google Shape;2901;p130"/>
          <p:cNvGrpSpPr/>
          <p:nvPr/>
        </p:nvGrpSpPr>
        <p:grpSpPr>
          <a:xfrm>
            <a:off x="5439981" y="2670007"/>
            <a:ext cx="2972946" cy="504576"/>
            <a:chOff x="8085594" y="725905"/>
            <a:chExt cx="3092309" cy="1001142"/>
          </a:xfrm>
        </p:grpSpPr>
        <p:sp>
          <p:nvSpPr>
            <p:cNvPr id="2902" name="Google Shape;2902;p130"/>
            <p:cNvSpPr/>
            <p:nvPr/>
          </p:nvSpPr>
          <p:spPr>
            <a:xfrm>
              <a:off x="8529503" y="725947"/>
              <a:ext cx="2648400" cy="1001100"/>
            </a:xfrm>
            <a:prstGeom prst="snip1Rect">
              <a:avLst>
                <a:gd name="adj" fmla="val 16667"/>
              </a:avLst>
            </a:prstGeom>
            <a:solidFill>
              <a:srgbClr val="E0DBDB"/>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2903" name="Google Shape;2903;p130"/>
            <p:cNvSpPr/>
            <p:nvPr/>
          </p:nvSpPr>
          <p:spPr>
            <a:xfrm flipH="1">
              <a:off x="9080584" y="1025158"/>
              <a:ext cx="1761600" cy="306900"/>
            </a:xfrm>
            <a:prstGeom prst="rect">
              <a:avLst/>
            </a:prstGeom>
            <a:noFill/>
            <a:ln>
              <a:noFill/>
            </a:ln>
          </p:spPr>
          <p:txBody>
            <a:bodyPr spcFirstLastPara="1" wrap="square" lIns="64275" tIns="32125" rIns="64275" bIns="321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accent1"/>
                  </a:solidFill>
                  <a:latin typeface="Big Shoulders Text"/>
                  <a:ea typeface="Big Shoulders Text"/>
                  <a:cs typeface="Big Shoulders Text"/>
                  <a:sym typeface="Big Shoulders Text"/>
                </a:rPr>
                <a:t>Business Insights</a:t>
              </a:r>
              <a:endParaRPr sz="1200" b="1">
                <a:solidFill>
                  <a:schemeClr val="accent1"/>
                </a:solidFill>
                <a:latin typeface="Big Shoulders Text"/>
                <a:ea typeface="Big Shoulders Text"/>
                <a:cs typeface="Big Shoulders Text"/>
                <a:sym typeface="Big Shoulders Text"/>
              </a:endParaRPr>
            </a:p>
            <a:p>
              <a:pPr marL="0" lvl="0" indent="0" algn="l" rtl="0">
                <a:lnSpc>
                  <a:spcPct val="115000"/>
                </a:lnSpc>
                <a:spcBef>
                  <a:spcPts val="0"/>
                </a:spcBef>
                <a:spcAft>
                  <a:spcPts val="0"/>
                </a:spcAft>
                <a:buClr>
                  <a:schemeClr val="dk1"/>
                </a:buClr>
                <a:buSzPts val="1100"/>
                <a:buFont typeface="Arial"/>
                <a:buNone/>
              </a:pPr>
              <a:endParaRPr sz="1200" b="1">
                <a:solidFill>
                  <a:schemeClr val="accent1"/>
                </a:solidFill>
                <a:latin typeface="Big Shoulders Text"/>
                <a:ea typeface="Big Shoulders Text"/>
                <a:cs typeface="Big Shoulders Text"/>
                <a:sym typeface="Big Shoulders Text"/>
              </a:endParaRPr>
            </a:p>
            <a:p>
              <a:pPr marL="0" marR="0" lvl="0" indent="0" algn="l" rtl="0">
                <a:lnSpc>
                  <a:spcPct val="120000"/>
                </a:lnSpc>
                <a:spcBef>
                  <a:spcPts val="0"/>
                </a:spcBef>
                <a:spcAft>
                  <a:spcPts val="0"/>
                </a:spcAft>
                <a:buNone/>
              </a:pPr>
              <a:endParaRPr sz="1200" b="1">
                <a:solidFill>
                  <a:schemeClr val="accent1"/>
                </a:solidFill>
                <a:latin typeface="Big Shoulders Text"/>
                <a:ea typeface="Big Shoulders Text"/>
                <a:cs typeface="Big Shoulders Text"/>
                <a:sym typeface="Big Shoulders Text"/>
              </a:endParaRPr>
            </a:p>
          </p:txBody>
        </p:sp>
        <p:sp>
          <p:nvSpPr>
            <p:cNvPr id="2904" name="Google Shape;2904;p130"/>
            <p:cNvSpPr/>
            <p:nvPr/>
          </p:nvSpPr>
          <p:spPr>
            <a:xfrm>
              <a:off x="8085594" y="725905"/>
              <a:ext cx="780300" cy="10011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r>
                <a:rPr lang="en" sz="1400" b="1">
                  <a:solidFill>
                    <a:schemeClr val="lt1"/>
                  </a:solidFill>
                  <a:latin typeface="Raleway"/>
                  <a:ea typeface="Raleway"/>
                  <a:cs typeface="Raleway"/>
                  <a:sym typeface="Raleway"/>
                </a:rPr>
                <a:t>0</a:t>
              </a:r>
              <a:r>
                <a:rPr lang="en" b="1">
                  <a:solidFill>
                    <a:schemeClr val="lt1"/>
                  </a:solidFill>
                  <a:latin typeface="Raleway"/>
                  <a:ea typeface="Raleway"/>
                  <a:cs typeface="Raleway"/>
                  <a:sym typeface="Raleway"/>
                </a:rPr>
                <a:t>5</a:t>
              </a:r>
              <a:endParaRPr sz="1000"/>
            </a:p>
          </p:txBody>
        </p:sp>
      </p:grpSp>
      <p:grpSp>
        <p:nvGrpSpPr>
          <p:cNvPr id="2905" name="Google Shape;2905;p130"/>
          <p:cNvGrpSpPr/>
          <p:nvPr/>
        </p:nvGrpSpPr>
        <p:grpSpPr>
          <a:xfrm>
            <a:off x="5439981" y="3260771"/>
            <a:ext cx="2972946" cy="504576"/>
            <a:chOff x="8085594" y="725905"/>
            <a:chExt cx="3092309" cy="1001142"/>
          </a:xfrm>
        </p:grpSpPr>
        <p:sp>
          <p:nvSpPr>
            <p:cNvPr id="2906" name="Google Shape;2906;p130"/>
            <p:cNvSpPr/>
            <p:nvPr/>
          </p:nvSpPr>
          <p:spPr>
            <a:xfrm>
              <a:off x="8529503" y="725947"/>
              <a:ext cx="2648400" cy="1001100"/>
            </a:xfrm>
            <a:prstGeom prst="snip1Rect">
              <a:avLst>
                <a:gd name="adj" fmla="val 16667"/>
              </a:avLst>
            </a:prstGeom>
            <a:solidFill>
              <a:srgbClr val="E0DBDB"/>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2907" name="Google Shape;2907;p130"/>
            <p:cNvSpPr/>
            <p:nvPr/>
          </p:nvSpPr>
          <p:spPr>
            <a:xfrm flipH="1">
              <a:off x="9080584" y="1025158"/>
              <a:ext cx="1761600" cy="306900"/>
            </a:xfrm>
            <a:prstGeom prst="rect">
              <a:avLst/>
            </a:prstGeom>
            <a:noFill/>
            <a:ln>
              <a:noFill/>
            </a:ln>
          </p:spPr>
          <p:txBody>
            <a:bodyPr spcFirstLastPara="1" wrap="square" lIns="64275" tIns="32125" rIns="64275" bIns="321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accent1"/>
                  </a:solidFill>
                  <a:latin typeface="Big Shoulders Text"/>
                  <a:ea typeface="Big Shoulders Text"/>
                  <a:cs typeface="Big Shoulders Text"/>
                  <a:sym typeface="Big Shoulders Text"/>
                </a:rPr>
                <a:t>Solution 1</a:t>
              </a:r>
              <a:endParaRPr sz="1200" b="1">
                <a:solidFill>
                  <a:schemeClr val="accent1"/>
                </a:solidFill>
                <a:latin typeface="Big Shoulders Text"/>
                <a:ea typeface="Big Shoulders Text"/>
                <a:cs typeface="Big Shoulders Text"/>
                <a:sym typeface="Big Shoulders Text"/>
              </a:endParaRPr>
            </a:p>
            <a:p>
              <a:pPr marL="0" lvl="0" indent="0" algn="l" rtl="0">
                <a:lnSpc>
                  <a:spcPct val="115000"/>
                </a:lnSpc>
                <a:spcBef>
                  <a:spcPts val="0"/>
                </a:spcBef>
                <a:spcAft>
                  <a:spcPts val="0"/>
                </a:spcAft>
                <a:buClr>
                  <a:schemeClr val="dk1"/>
                </a:buClr>
                <a:buSzPts val="1100"/>
                <a:buFont typeface="Arial"/>
                <a:buNone/>
              </a:pPr>
              <a:endParaRPr sz="1200" b="1">
                <a:solidFill>
                  <a:schemeClr val="accent1"/>
                </a:solidFill>
                <a:latin typeface="Big Shoulders Text"/>
                <a:ea typeface="Big Shoulders Text"/>
                <a:cs typeface="Big Shoulders Text"/>
                <a:sym typeface="Big Shoulders Text"/>
              </a:endParaRPr>
            </a:p>
            <a:p>
              <a:pPr marL="0" marR="0" lvl="0" indent="0" algn="l" rtl="0">
                <a:lnSpc>
                  <a:spcPct val="120000"/>
                </a:lnSpc>
                <a:spcBef>
                  <a:spcPts val="0"/>
                </a:spcBef>
                <a:spcAft>
                  <a:spcPts val="0"/>
                </a:spcAft>
                <a:buNone/>
              </a:pPr>
              <a:endParaRPr sz="1200" b="1">
                <a:solidFill>
                  <a:schemeClr val="accent1"/>
                </a:solidFill>
                <a:latin typeface="Big Shoulders Text"/>
                <a:ea typeface="Big Shoulders Text"/>
                <a:cs typeface="Big Shoulders Text"/>
                <a:sym typeface="Big Shoulders Text"/>
              </a:endParaRPr>
            </a:p>
          </p:txBody>
        </p:sp>
        <p:sp>
          <p:nvSpPr>
            <p:cNvPr id="2908" name="Google Shape;2908;p130"/>
            <p:cNvSpPr/>
            <p:nvPr/>
          </p:nvSpPr>
          <p:spPr>
            <a:xfrm>
              <a:off x="8085594" y="725905"/>
              <a:ext cx="780300" cy="10011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r>
                <a:rPr lang="en" sz="1400" b="1">
                  <a:solidFill>
                    <a:schemeClr val="lt1"/>
                  </a:solidFill>
                  <a:latin typeface="Raleway"/>
                  <a:ea typeface="Raleway"/>
                  <a:cs typeface="Raleway"/>
                  <a:sym typeface="Raleway"/>
                </a:rPr>
                <a:t>0</a:t>
              </a:r>
              <a:r>
                <a:rPr lang="en" b="1">
                  <a:solidFill>
                    <a:schemeClr val="lt1"/>
                  </a:solidFill>
                  <a:latin typeface="Raleway"/>
                  <a:ea typeface="Raleway"/>
                  <a:cs typeface="Raleway"/>
                  <a:sym typeface="Raleway"/>
                </a:rPr>
                <a:t>6</a:t>
              </a:r>
              <a:endParaRPr sz="1000"/>
            </a:p>
          </p:txBody>
        </p:sp>
      </p:grpSp>
      <p:grpSp>
        <p:nvGrpSpPr>
          <p:cNvPr id="2909" name="Google Shape;2909;p130"/>
          <p:cNvGrpSpPr/>
          <p:nvPr/>
        </p:nvGrpSpPr>
        <p:grpSpPr>
          <a:xfrm>
            <a:off x="5439981" y="3851535"/>
            <a:ext cx="2972946" cy="504576"/>
            <a:chOff x="8085594" y="725905"/>
            <a:chExt cx="3092309" cy="1001142"/>
          </a:xfrm>
        </p:grpSpPr>
        <p:sp>
          <p:nvSpPr>
            <p:cNvPr id="2910" name="Google Shape;2910;p130"/>
            <p:cNvSpPr/>
            <p:nvPr/>
          </p:nvSpPr>
          <p:spPr>
            <a:xfrm>
              <a:off x="8529503" y="725947"/>
              <a:ext cx="2648400" cy="1001100"/>
            </a:xfrm>
            <a:prstGeom prst="snip1Rect">
              <a:avLst>
                <a:gd name="adj" fmla="val 16667"/>
              </a:avLst>
            </a:prstGeom>
            <a:solidFill>
              <a:srgbClr val="E0DBDB"/>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2911" name="Google Shape;2911;p130"/>
            <p:cNvSpPr/>
            <p:nvPr/>
          </p:nvSpPr>
          <p:spPr>
            <a:xfrm flipH="1">
              <a:off x="9080584" y="1025158"/>
              <a:ext cx="1761600" cy="3069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sz="1200" b="1">
                  <a:solidFill>
                    <a:schemeClr val="accent1"/>
                  </a:solidFill>
                  <a:latin typeface="Big Shoulders Text"/>
                  <a:ea typeface="Big Shoulders Text"/>
                  <a:cs typeface="Big Shoulders Text"/>
                  <a:sym typeface="Big Shoulders Text"/>
                </a:rPr>
                <a:t>Solution 2</a:t>
              </a:r>
              <a:endParaRPr sz="1200" b="1">
                <a:solidFill>
                  <a:schemeClr val="accent1"/>
                </a:solidFill>
                <a:latin typeface="Big Shoulders Text"/>
                <a:ea typeface="Big Shoulders Text"/>
                <a:cs typeface="Big Shoulders Text"/>
                <a:sym typeface="Big Shoulders Text"/>
              </a:endParaRPr>
            </a:p>
          </p:txBody>
        </p:sp>
        <p:sp>
          <p:nvSpPr>
            <p:cNvPr id="2912" name="Google Shape;2912;p130"/>
            <p:cNvSpPr/>
            <p:nvPr/>
          </p:nvSpPr>
          <p:spPr>
            <a:xfrm>
              <a:off x="8085594" y="725905"/>
              <a:ext cx="780300" cy="10011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r>
                <a:rPr lang="en" sz="1400" b="1">
                  <a:solidFill>
                    <a:schemeClr val="lt1"/>
                  </a:solidFill>
                  <a:latin typeface="Raleway"/>
                  <a:ea typeface="Raleway"/>
                  <a:cs typeface="Raleway"/>
                  <a:sym typeface="Raleway"/>
                </a:rPr>
                <a:t>0</a:t>
              </a:r>
              <a:r>
                <a:rPr lang="en" b="1">
                  <a:solidFill>
                    <a:schemeClr val="lt1"/>
                  </a:solidFill>
                  <a:latin typeface="Raleway"/>
                  <a:ea typeface="Raleway"/>
                  <a:cs typeface="Raleway"/>
                  <a:sym typeface="Raleway"/>
                </a:rPr>
                <a:t>7</a:t>
              </a:r>
              <a:endParaRPr sz="1000"/>
            </a:p>
          </p:txBody>
        </p:sp>
      </p:grpSp>
      <p:grpSp>
        <p:nvGrpSpPr>
          <p:cNvPr id="2913" name="Google Shape;2913;p130"/>
          <p:cNvGrpSpPr/>
          <p:nvPr/>
        </p:nvGrpSpPr>
        <p:grpSpPr>
          <a:xfrm>
            <a:off x="5439981" y="4442299"/>
            <a:ext cx="2972946" cy="504576"/>
            <a:chOff x="8085594" y="725905"/>
            <a:chExt cx="3092309" cy="1001142"/>
          </a:xfrm>
        </p:grpSpPr>
        <p:sp>
          <p:nvSpPr>
            <p:cNvPr id="2914" name="Google Shape;2914;p130"/>
            <p:cNvSpPr/>
            <p:nvPr/>
          </p:nvSpPr>
          <p:spPr>
            <a:xfrm>
              <a:off x="8529503" y="725947"/>
              <a:ext cx="2648400" cy="1001100"/>
            </a:xfrm>
            <a:prstGeom prst="snip1Rect">
              <a:avLst>
                <a:gd name="adj" fmla="val 16667"/>
              </a:avLst>
            </a:prstGeom>
            <a:solidFill>
              <a:srgbClr val="E0DBDB"/>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3F3F3F"/>
                </a:solidFill>
                <a:latin typeface="Calibri"/>
                <a:ea typeface="Calibri"/>
                <a:cs typeface="Calibri"/>
                <a:sym typeface="Calibri"/>
              </a:endParaRPr>
            </a:p>
          </p:txBody>
        </p:sp>
        <p:sp>
          <p:nvSpPr>
            <p:cNvPr id="2915" name="Google Shape;2915;p130"/>
            <p:cNvSpPr/>
            <p:nvPr/>
          </p:nvSpPr>
          <p:spPr>
            <a:xfrm flipH="1">
              <a:off x="9080584" y="1025158"/>
              <a:ext cx="1761600" cy="3069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sz="1200" b="1">
                  <a:solidFill>
                    <a:schemeClr val="accent1"/>
                  </a:solidFill>
                  <a:latin typeface="Big Shoulders Text"/>
                  <a:ea typeface="Big Shoulders Text"/>
                  <a:cs typeface="Big Shoulders Text"/>
                  <a:sym typeface="Big Shoulders Text"/>
                </a:rPr>
                <a:t>Conclusion</a:t>
              </a:r>
              <a:endParaRPr sz="1200" b="1">
                <a:solidFill>
                  <a:schemeClr val="accent1"/>
                </a:solidFill>
                <a:latin typeface="Big Shoulders Text"/>
                <a:ea typeface="Big Shoulders Text"/>
                <a:cs typeface="Big Shoulders Text"/>
                <a:sym typeface="Big Shoulders Text"/>
              </a:endParaRPr>
            </a:p>
          </p:txBody>
        </p:sp>
        <p:sp>
          <p:nvSpPr>
            <p:cNvPr id="2916" name="Google Shape;2916;p130"/>
            <p:cNvSpPr/>
            <p:nvPr/>
          </p:nvSpPr>
          <p:spPr>
            <a:xfrm>
              <a:off x="8085594" y="725905"/>
              <a:ext cx="780300" cy="10011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r>
                <a:rPr lang="en" sz="1400" b="1">
                  <a:solidFill>
                    <a:schemeClr val="lt1"/>
                  </a:solidFill>
                  <a:latin typeface="Raleway"/>
                  <a:ea typeface="Raleway"/>
                  <a:cs typeface="Raleway"/>
                  <a:sym typeface="Raleway"/>
                </a:rPr>
                <a:t>0</a:t>
              </a:r>
              <a:r>
                <a:rPr lang="en" b="1">
                  <a:solidFill>
                    <a:schemeClr val="lt1"/>
                  </a:solidFill>
                  <a:latin typeface="Raleway"/>
                  <a:ea typeface="Raleway"/>
                  <a:cs typeface="Raleway"/>
                  <a:sym typeface="Raleway"/>
                </a:rPr>
                <a:t>8</a:t>
              </a:r>
              <a:endParaRPr sz="1000"/>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879"/>
                                        </p:tgtEl>
                                        <p:attrNameLst>
                                          <p:attrName>style.visibility</p:attrName>
                                        </p:attrNameLst>
                                      </p:cBhvr>
                                      <p:to>
                                        <p:strVal val="visible"/>
                                      </p:to>
                                    </p:set>
                                    <p:anim calcmode="lin" valueType="num">
                                      <p:cBhvr additive="base">
                                        <p:cTn id="7" dur="1000"/>
                                        <p:tgtEl>
                                          <p:spTgt spid="2879"/>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2879"/>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2880"/>
                                        </p:tgtEl>
                                        <p:attrNameLst>
                                          <p:attrName>style.visibility</p:attrName>
                                        </p:attrNameLst>
                                      </p:cBhvr>
                                      <p:to>
                                        <p:strVal val="visible"/>
                                      </p:to>
                                    </p:set>
                                    <p:anim calcmode="lin" valueType="num">
                                      <p:cBhvr additive="base">
                                        <p:cTn id="12" dur="1000"/>
                                        <p:tgtEl>
                                          <p:spTgt spid="2880"/>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2880"/>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2881"/>
                                        </p:tgtEl>
                                        <p:attrNameLst>
                                          <p:attrName>style.visibility</p:attrName>
                                        </p:attrNameLst>
                                      </p:cBhvr>
                                      <p:to>
                                        <p:strVal val="visible"/>
                                      </p:to>
                                    </p:set>
                                    <p:anim calcmode="lin" valueType="num">
                                      <p:cBhvr additive="base">
                                        <p:cTn id="17" dur="1000"/>
                                        <p:tgtEl>
                                          <p:spTgt spid="2881"/>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2881"/>
                                        </p:tgtEl>
                                        <p:attrNameLst>
                                          <p:attrName>r</p:attrName>
                                        </p:attrNameLst>
                                      </p:cBhvr>
                                    </p:animRot>
                                  </p:childTnLst>
                                </p:cTn>
                              </p:par>
                              <p:par>
                                <p:cTn id="20" presetID="2" presetClass="entr" presetSubtype="8" fill="hold" nodeType="withEffect">
                                  <p:stCondLst>
                                    <p:cond delay="0"/>
                                  </p:stCondLst>
                                  <p:childTnLst>
                                    <p:set>
                                      <p:cBhvr>
                                        <p:cTn id="21" dur="1" fill="hold">
                                          <p:stCondLst>
                                            <p:cond delay="0"/>
                                          </p:stCondLst>
                                        </p:cTn>
                                        <p:tgtEl>
                                          <p:spTgt spid="2862"/>
                                        </p:tgtEl>
                                        <p:attrNameLst>
                                          <p:attrName>style.visibility</p:attrName>
                                        </p:attrNameLst>
                                      </p:cBhvr>
                                      <p:to>
                                        <p:strVal val="visible"/>
                                      </p:to>
                                    </p:set>
                                    <p:anim calcmode="lin" valueType="num">
                                      <p:cBhvr additive="base">
                                        <p:cTn id="22" dur="750"/>
                                        <p:tgtEl>
                                          <p:spTgt spid="2862"/>
                                        </p:tgtEl>
                                        <p:attrNameLst>
                                          <p:attrName>ppt_x</p:attrName>
                                        </p:attrNameLst>
                                      </p:cBhvr>
                                      <p:tavLst>
                                        <p:tav tm="0">
                                          <p:val>
                                            <p:strVal val="#ppt_x-1"/>
                                          </p:val>
                                        </p:tav>
                                        <p:tav tm="100000">
                                          <p:val>
                                            <p:strVal val="#ppt_x"/>
                                          </p:val>
                                        </p:tav>
                                      </p:tavLst>
                                    </p:anim>
                                  </p:childTnLst>
                                </p:cTn>
                              </p:par>
                              <p:par>
                                <p:cTn id="23" presetID="2" presetClass="entr" presetSubtype="1" fill="hold" nodeType="withEffect">
                                  <p:stCondLst>
                                    <p:cond delay="0"/>
                                  </p:stCondLst>
                                  <p:childTnLst>
                                    <p:set>
                                      <p:cBhvr>
                                        <p:cTn id="24" dur="1" fill="hold">
                                          <p:stCondLst>
                                            <p:cond delay="0"/>
                                          </p:stCondLst>
                                        </p:cTn>
                                        <p:tgtEl>
                                          <p:spTgt spid="2883"/>
                                        </p:tgtEl>
                                        <p:attrNameLst>
                                          <p:attrName>style.visibility</p:attrName>
                                        </p:attrNameLst>
                                      </p:cBhvr>
                                      <p:to>
                                        <p:strVal val="visible"/>
                                      </p:to>
                                    </p:set>
                                    <p:anim calcmode="lin" valueType="num">
                                      <p:cBhvr additive="base">
                                        <p:cTn id="25" dur="1000"/>
                                        <p:tgtEl>
                                          <p:spTgt spid="2883"/>
                                        </p:tgtEl>
                                        <p:attrNameLst>
                                          <p:attrName>ppt_y</p:attrName>
                                        </p:attrNameLst>
                                      </p:cBhvr>
                                      <p:tavLst>
                                        <p:tav tm="0">
                                          <p:val>
                                            <p:strVal val="#ppt_y-1"/>
                                          </p:val>
                                        </p:tav>
                                        <p:tav tm="100000">
                                          <p:val>
                                            <p:strVal val="#ppt_y"/>
                                          </p:val>
                                        </p:tav>
                                      </p:tavLst>
                                    </p:anim>
                                  </p:childTnLst>
                                </p:cTn>
                              </p:par>
                              <p:par>
                                <p:cTn id="26" presetID="8" presetClass="emph" presetSubtype="0" fill="hold" nodeType="withEffect">
                                  <p:stCondLst>
                                    <p:cond delay="1000"/>
                                  </p:stCondLst>
                                  <p:childTnLst>
                                    <p:animRot by="-21600000">
                                      <p:cBhvr>
                                        <p:cTn id="27" dur="2000" fill="hold"/>
                                        <p:tgtEl>
                                          <p:spTgt spid="2883"/>
                                        </p:tgtEl>
                                        <p:attrNameLst>
                                          <p:attrName>r</p:attrName>
                                        </p:attrNameLst>
                                      </p:cBhvr>
                                    </p:animRot>
                                  </p:childTnLst>
                                </p:cTn>
                              </p:par>
                              <p:par>
                                <p:cTn id="28" presetID="2" presetClass="entr" presetSubtype="1" fill="hold" nodeType="withEffect">
                                  <p:stCondLst>
                                    <p:cond delay="0"/>
                                  </p:stCondLst>
                                  <p:childTnLst>
                                    <p:set>
                                      <p:cBhvr>
                                        <p:cTn id="29" dur="1" fill="hold">
                                          <p:stCondLst>
                                            <p:cond delay="0"/>
                                          </p:stCondLst>
                                        </p:cTn>
                                        <p:tgtEl>
                                          <p:spTgt spid="2884"/>
                                        </p:tgtEl>
                                        <p:attrNameLst>
                                          <p:attrName>style.visibility</p:attrName>
                                        </p:attrNameLst>
                                      </p:cBhvr>
                                      <p:to>
                                        <p:strVal val="visible"/>
                                      </p:to>
                                    </p:set>
                                    <p:anim calcmode="lin" valueType="num">
                                      <p:cBhvr additive="base">
                                        <p:cTn id="30" dur="1000"/>
                                        <p:tgtEl>
                                          <p:spTgt spid="2884"/>
                                        </p:tgtEl>
                                        <p:attrNameLst>
                                          <p:attrName>ppt_y</p:attrName>
                                        </p:attrNameLst>
                                      </p:cBhvr>
                                      <p:tavLst>
                                        <p:tav tm="0">
                                          <p:val>
                                            <p:strVal val="#ppt_y-1"/>
                                          </p:val>
                                        </p:tav>
                                        <p:tav tm="100000">
                                          <p:val>
                                            <p:strVal val="#ppt_y"/>
                                          </p:val>
                                        </p:tav>
                                      </p:tavLst>
                                    </p:anim>
                                  </p:childTnLst>
                                </p:cTn>
                              </p:par>
                              <p:par>
                                <p:cTn id="31" presetID="8" presetClass="emph" presetSubtype="0" fill="hold" nodeType="withEffect">
                                  <p:stCondLst>
                                    <p:cond delay="1000"/>
                                  </p:stCondLst>
                                  <p:childTnLst>
                                    <p:animRot by="-21600000">
                                      <p:cBhvr>
                                        <p:cTn id="32" dur="2000" fill="hold"/>
                                        <p:tgtEl>
                                          <p:spTgt spid="28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p148"/>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681" name="Google Shape;3681;p148"/>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682" name="Google Shape;3682;p148"/>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683" name="Google Shape;3683;p148"/>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684" name="Google Shape;3684;p148"/>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685" name="Google Shape;3685;p148"/>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686" name="Google Shape;3686;p148"/>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687" name="Google Shape;3687;p148"/>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688" name="Google Shape;3688;p148"/>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
        <p:nvSpPr>
          <p:cNvPr id="3689" name="Google Shape;3689;p148"/>
          <p:cNvSpPr txBox="1"/>
          <p:nvPr/>
        </p:nvSpPr>
        <p:spPr>
          <a:xfrm>
            <a:off x="900400" y="830375"/>
            <a:ext cx="6864000" cy="265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600">
                <a:solidFill>
                  <a:schemeClr val="lt1"/>
                </a:solidFill>
                <a:latin typeface="Inter"/>
                <a:ea typeface="Inter"/>
                <a:cs typeface="Inter"/>
                <a:sym typeface="Inter"/>
              </a:rPr>
              <a:t>“The </a:t>
            </a:r>
            <a:r>
              <a:rPr lang="en" sz="3600" b="1">
                <a:solidFill>
                  <a:schemeClr val="lt1"/>
                </a:solidFill>
                <a:highlight>
                  <a:srgbClr val="FFFFFF"/>
                </a:highlight>
                <a:latin typeface="Inter"/>
                <a:ea typeface="Inter"/>
                <a:cs typeface="Inter"/>
                <a:sym typeface="Inter"/>
              </a:rPr>
              <a:t>additional cost</a:t>
            </a:r>
            <a:r>
              <a:rPr lang="en" sz="3600" b="1">
                <a:solidFill>
                  <a:schemeClr val="lt1"/>
                </a:solidFill>
                <a:latin typeface="Inter"/>
                <a:ea typeface="Inter"/>
                <a:cs typeface="Inter"/>
                <a:sym typeface="Inter"/>
              </a:rPr>
              <a:t> </a:t>
            </a:r>
            <a:r>
              <a:rPr lang="en" sz="3600">
                <a:solidFill>
                  <a:schemeClr val="lt1"/>
                </a:solidFill>
                <a:latin typeface="Inter"/>
                <a:ea typeface="Inter"/>
                <a:cs typeface="Inter"/>
                <a:sym typeface="Inter"/>
              </a:rPr>
              <a:t>of engineering and maintenance </a:t>
            </a:r>
            <a:r>
              <a:rPr lang="en" sz="3600" b="1">
                <a:solidFill>
                  <a:schemeClr val="lt1"/>
                </a:solidFill>
                <a:highlight>
                  <a:srgbClr val="FFFFFF"/>
                </a:highlight>
                <a:latin typeface="Inter"/>
                <a:ea typeface="Inter"/>
                <a:cs typeface="Inter"/>
                <a:sym typeface="Inter"/>
              </a:rPr>
              <a:t>does not justify</a:t>
            </a:r>
            <a:r>
              <a:rPr lang="en" sz="3600">
                <a:solidFill>
                  <a:schemeClr val="lt1"/>
                </a:solidFill>
                <a:latin typeface="Inter"/>
                <a:ea typeface="Inter"/>
                <a:cs typeface="Inter"/>
                <a:sym typeface="Inter"/>
              </a:rPr>
              <a:t> the improvement in accuracy.” </a:t>
            </a:r>
            <a:endParaRPr sz="3600">
              <a:solidFill>
                <a:schemeClr val="dk2"/>
              </a:solidFill>
              <a:latin typeface="Inter"/>
              <a:ea typeface="Inter"/>
              <a:cs typeface="Inter"/>
              <a:sym typeface="Inter"/>
            </a:endParaRPr>
          </a:p>
        </p:txBody>
      </p:sp>
      <p:sp>
        <p:nvSpPr>
          <p:cNvPr id="3690" name="Google Shape;3690;p148"/>
          <p:cNvSpPr txBox="1"/>
          <p:nvPr/>
        </p:nvSpPr>
        <p:spPr>
          <a:xfrm>
            <a:off x="4236875" y="3667775"/>
            <a:ext cx="50022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b="1" i="1">
                <a:solidFill>
                  <a:schemeClr val="dk2"/>
                </a:solidFill>
                <a:latin typeface="Inter"/>
                <a:ea typeface="Inter"/>
                <a:cs typeface="Inter"/>
                <a:sym typeface="Inter"/>
              </a:rPr>
              <a:t>- Netflix, on Pragmatic Chaos </a:t>
            </a:r>
            <a:endParaRPr sz="1900" b="1" i="1">
              <a:solidFill>
                <a:schemeClr val="dk2"/>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149"/>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696" name="Google Shape;3696;p149"/>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697" name="Google Shape;3697;p149"/>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698" name="Google Shape;3698;p149"/>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699" name="Google Shape;3699;p149"/>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700" name="Google Shape;3700;p149"/>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701" name="Google Shape;3701;p149"/>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702" name="Google Shape;3702;p149"/>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703" name="Google Shape;3703;p149"/>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
        <p:nvSpPr>
          <p:cNvPr id="3704" name="Google Shape;3704;p149"/>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Key Business Questions</a:t>
            </a:r>
            <a:endParaRPr>
              <a:solidFill>
                <a:srgbClr val="CC0000"/>
              </a:solidFill>
            </a:endParaRPr>
          </a:p>
        </p:txBody>
      </p:sp>
      <p:grpSp>
        <p:nvGrpSpPr>
          <p:cNvPr id="3705" name="Google Shape;3705;p149"/>
          <p:cNvGrpSpPr/>
          <p:nvPr/>
        </p:nvGrpSpPr>
        <p:grpSpPr>
          <a:xfrm rot="10800000" flipH="1">
            <a:off x="440010" y="697019"/>
            <a:ext cx="3426573" cy="28099"/>
            <a:chOff x="4567820" y="1685723"/>
            <a:chExt cx="3056166" cy="45600"/>
          </a:xfrm>
        </p:grpSpPr>
        <p:cxnSp>
          <p:nvCxnSpPr>
            <p:cNvPr id="3706" name="Google Shape;3706;p149"/>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707" name="Google Shape;3707;p149"/>
            <p:cNvCxnSpPr>
              <a:endCxn id="3708"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708" name="Google Shape;3708;p149"/>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709" name="Google Shape;3709;p149"/>
          <p:cNvSpPr txBox="1"/>
          <p:nvPr/>
        </p:nvSpPr>
        <p:spPr>
          <a:xfrm>
            <a:off x="506350" y="1303500"/>
            <a:ext cx="75909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800">
                <a:solidFill>
                  <a:schemeClr val="lt1"/>
                </a:solidFill>
                <a:latin typeface="Inter"/>
                <a:ea typeface="Inter"/>
                <a:cs typeface="Inter"/>
                <a:sym typeface="Inter"/>
              </a:rPr>
              <a:t>How do I know if my model provides </a:t>
            </a:r>
            <a:r>
              <a:rPr lang="en" sz="2800" b="1">
                <a:solidFill>
                  <a:schemeClr val="lt1"/>
                </a:solidFill>
                <a:latin typeface="Inter"/>
                <a:ea typeface="Inter"/>
                <a:cs typeface="Inter"/>
                <a:sym typeface="Inter"/>
              </a:rPr>
              <a:t>value</a:t>
            </a:r>
            <a:r>
              <a:rPr lang="en" sz="2800">
                <a:solidFill>
                  <a:schemeClr val="lt1"/>
                </a:solidFill>
                <a:latin typeface="Inter"/>
                <a:ea typeface="Inter"/>
                <a:cs typeface="Inter"/>
                <a:sym typeface="Inter"/>
              </a:rPr>
              <a:t>?</a:t>
            </a:r>
            <a:endParaRPr sz="2800">
              <a:solidFill>
                <a:schemeClr val="dk2"/>
              </a:solidFill>
              <a:latin typeface="Inter"/>
              <a:ea typeface="Inter"/>
              <a:cs typeface="Inter"/>
              <a:sym typeface="Inter"/>
            </a:endParaRPr>
          </a:p>
        </p:txBody>
      </p:sp>
      <p:sp>
        <p:nvSpPr>
          <p:cNvPr id="3710" name="Google Shape;3710;p149"/>
          <p:cNvSpPr txBox="1"/>
          <p:nvPr/>
        </p:nvSpPr>
        <p:spPr>
          <a:xfrm>
            <a:off x="2260350" y="2319575"/>
            <a:ext cx="4323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800">
                <a:solidFill>
                  <a:schemeClr val="lt1"/>
                </a:solidFill>
                <a:latin typeface="Inter"/>
                <a:ea typeface="Inter"/>
                <a:cs typeface="Inter"/>
                <a:sym typeface="Inter"/>
              </a:rPr>
              <a:t>What </a:t>
            </a:r>
            <a:r>
              <a:rPr lang="en" sz="2800" b="1">
                <a:solidFill>
                  <a:schemeClr val="lt1"/>
                </a:solidFill>
                <a:latin typeface="Inter"/>
                <a:ea typeface="Inter"/>
                <a:cs typeface="Inter"/>
                <a:sym typeface="Inter"/>
              </a:rPr>
              <a:t>metrics </a:t>
            </a:r>
            <a:r>
              <a:rPr lang="en" sz="2800">
                <a:solidFill>
                  <a:schemeClr val="lt1"/>
                </a:solidFill>
                <a:latin typeface="Inter"/>
                <a:ea typeface="Inter"/>
                <a:cs typeface="Inter"/>
                <a:sym typeface="Inter"/>
              </a:rPr>
              <a:t>can I use?</a:t>
            </a:r>
            <a:endParaRPr sz="2800">
              <a:solidFill>
                <a:schemeClr val="dk2"/>
              </a:solidFill>
              <a:latin typeface="Inter"/>
              <a:ea typeface="Inter"/>
              <a:cs typeface="Inter"/>
              <a:sym typeface="Inter"/>
            </a:endParaRPr>
          </a:p>
        </p:txBody>
      </p:sp>
      <p:sp>
        <p:nvSpPr>
          <p:cNvPr id="3711" name="Google Shape;3711;p149"/>
          <p:cNvSpPr txBox="1"/>
          <p:nvPr/>
        </p:nvSpPr>
        <p:spPr>
          <a:xfrm>
            <a:off x="3611175" y="3335638"/>
            <a:ext cx="75909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800">
                <a:solidFill>
                  <a:schemeClr val="lt1"/>
                </a:solidFill>
                <a:latin typeface="Inter"/>
                <a:ea typeface="Inter"/>
                <a:cs typeface="Inter"/>
                <a:sym typeface="Inter"/>
              </a:rPr>
              <a:t>Why </a:t>
            </a:r>
            <a:r>
              <a:rPr lang="en" sz="2800" b="1">
                <a:solidFill>
                  <a:schemeClr val="lt1"/>
                </a:solidFill>
                <a:latin typeface="Inter"/>
                <a:ea typeface="Inter"/>
                <a:cs typeface="Inter"/>
                <a:sym typeface="Inter"/>
              </a:rPr>
              <a:t>machine learning</a:t>
            </a:r>
            <a:r>
              <a:rPr lang="en" sz="2800">
                <a:solidFill>
                  <a:schemeClr val="lt1"/>
                </a:solidFill>
                <a:latin typeface="Inter"/>
                <a:ea typeface="Inter"/>
                <a:cs typeface="Inter"/>
                <a:sym typeface="Inter"/>
              </a:rPr>
              <a:t>?</a:t>
            </a:r>
            <a:endParaRPr sz="2800">
              <a:solidFill>
                <a:schemeClr val="dk2"/>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5"/>
        <p:cNvGrpSpPr/>
        <p:nvPr/>
      </p:nvGrpSpPr>
      <p:grpSpPr>
        <a:xfrm>
          <a:off x="0" y="0"/>
          <a:ext cx="0" cy="0"/>
          <a:chOff x="0" y="0"/>
          <a:chExt cx="0" cy="0"/>
        </a:xfrm>
      </p:grpSpPr>
      <p:sp>
        <p:nvSpPr>
          <p:cNvPr id="3716" name="Google Shape;3716;p150"/>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717" name="Google Shape;3717;p150"/>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718" name="Google Shape;3718;p150"/>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719" name="Google Shape;3719;p150"/>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720" name="Google Shape;3720;p150"/>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721" name="Google Shape;3721;p150"/>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722" name="Google Shape;3722;p150"/>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723" name="Google Shape;3723;p150"/>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724" name="Google Shape;3724;p150"/>
          <p:cNvSpPr/>
          <p:nvPr/>
        </p:nvSpPr>
        <p:spPr>
          <a:xfrm>
            <a:off x="3201600" y="1261450"/>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TN</a:t>
            </a:r>
            <a:endParaRPr sz="1800" b="1">
              <a:solidFill>
                <a:srgbClr val="FFFFFF"/>
              </a:solidFill>
              <a:latin typeface="Inter"/>
              <a:ea typeface="Inter"/>
              <a:cs typeface="Inter"/>
              <a:sym typeface="Inter"/>
            </a:endParaRPr>
          </a:p>
        </p:txBody>
      </p:sp>
      <p:sp>
        <p:nvSpPr>
          <p:cNvPr id="3725" name="Google Shape;3725;p150"/>
          <p:cNvSpPr/>
          <p:nvPr/>
        </p:nvSpPr>
        <p:spPr>
          <a:xfrm>
            <a:off x="4575000" y="2630175"/>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TP</a:t>
            </a:r>
            <a:endParaRPr sz="1800" b="1">
              <a:solidFill>
                <a:srgbClr val="FFFFFF"/>
              </a:solidFill>
              <a:latin typeface="Inter"/>
              <a:ea typeface="Inter"/>
              <a:cs typeface="Inter"/>
              <a:sym typeface="Inter"/>
            </a:endParaRPr>
          </a:p>
        </p:txBody>
      </p:sp>
      <p:sp>
        <p:nvSpPr>
          <p:cNvPr id="3726" name="Google Shape;3726;p150"/>
          <p:cNvSpPr/>
          <p:nvPr/>
        </p:nvSpPr>
        <p:spPr>
          <a:xfrm>
            <a:off x="4575000" y="1261450"/>
            <a:ext cx="1292400" cy="1292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FP</a:t>
            </a:r>
            <a:endParaRPr sz="1800" b="1">
              <a:latin typeface="Inter"/>
              <a:ea typeface="Inter"/>
              <a:cs typeface="Inter"/>
              <a:sym typeface="Inter"/>
            </a:endParaRPr>
          </a:p>
        </p:txBody>
      </p:sp>
      <p:sp>
        <p:nvSpPr>
          <p:cNvPr id="3727" name="Google Shape;3727;p150"/>
          <p:cNvSpPr/>
          <p:nvPr/>
        </p:nvSpPr>
        <p:spPr>
          <a:xfrm>
            <a:off x="3201600" y="2630175"/>
            <a:ext cx="1292400" cy="1292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FN</a:t>
            </a:r>
            <a:endParaRPr sz="1800" b="1">
              <a:latin typeface="Inter"/>
              <a:ea typeface="Inter"/>
              <a:cs typeface="Inter"/>
              <a:sym typeface="Inter"/>
            </a:endParaRPr>
          </a:p>
        </p:txBody>
      </p:sp>
      <p:sp>
        <p:nvSpPr>
          <p:cNvPr id="3728" name="Google Shape;3728;p150"/>
          <p:cNvSpPr/>
          <p:nvPr/>
        </p:nvSpPr>
        <p:spPr>
          <a:xfrm>
            <a:off x="1455300" y="242325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Actual</a:t>
            </a:r>
            <a:endParaRPr b="1">
              <a:latin typeface="Inter"/>
              <a:ea typeface="Inter"/>
              <a:cs typeface="Inter"/>
              <a:sym typeface="Inter"/>
            </a:endParaRPr>
          </a:p>
        </p:txBody>
      </p:sp>
      <p:sp>
        <p:nvSpPr>
          <p:cNvPr id="3729" name="Google Shape;3729;p150"/>
          <p:cNvSpPr/>
          <p:nvPr/>
        </p:nvSpPr>
        <p:spPr>
          <a:xfrm>
            <a:off x="3958350" y="427170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latin typeface="Inter"/>
                <a:ea typeface="Inter"/>
                <a:cs typeface="Inter"/>
                <a:sym typeface="Inter"/>
              </a:rPr>
              <a:t>Predicted</a:t>
            </a:r>
            <a:endParaRPr b="1">
              <a:latin typeface="Inter"/>
              <a:ea typeface="Inter"/>
              <a:cs typeface="Inter"/>
              <a:sym typeface="Inter"/>
            </a:endParaRPr>
          </a:p>
        </p:txBody>
      </p:sp>
      <p:sp>
        <p:nvSpPr>
          <p:cNvPr id="3730" name="Google Shape;3730;p150"/>
          <p:cNvSpPr txBox="1"/>
          <p:nvPr/>
        </p:nvSpPr>
        <p:spPr>
          <a:xfrm>
            <a:off x="4911316" y="3857750"/>
            <a:ext cx="675097"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731" name="Google Shape;3731;p150"/>
          <p:cNvSpPr txBox="1"/>
          <p:nvPr/>
        </p:nvSpPr>
        <p:spPr>
          <a:xfrm>
            <a:off x="3550792" y="385775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732" name="Google Shape;3732;p150"/>
          <p:cNvSpPr txBox="1"/>
          <p:nvPr/>
        </p:nvSpPr>
        <p:spPr>
          <a:xfrm>
            <a:off x="2543175" y="3045525"/>
            <a:ext cx="658424"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733" name="Google Shape;3733;p150"/>
          <p:cNvSpPr txBox="1"/>
          <p:nvPr/>
        </p:nvSpPr>
        <p:spPr>
          <a:xfrm>
            <a:off x="2607592" y="167680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734" name="Google Shape;3734;p150"/>
          <p:cNvSpPr txBox="1"/>
          <p:nvPr/>
        </p:nvSpPr>
        <p:spPr>
          <a:xfrm>
            <a:off x="3683102" y="799750"/>
            <a:ext cx="1702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Attrition ?</a:t>
            </a:r>
            <a:endParaRPr sz="1800" b="1">
              <a:solidFill>
                <a:srgbClr val="434343"/>
              </a:solidFill>
              <a:latin typeface="Inter"/>
              <a:ea typeface="Inter"/>
              <a:cs typeface="Inter"/>
              <a:sym typeface="Inter"/>
            </a:endParaRPr>
          </a:p>
        </p:txBody>
      </p:sp>
      <p:sp>
        <p:nvSpPr>
          <p:cNvPr id="3735" name="Google Shape;3735;p150"/>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Confusion Matrix</a:t>
            </a:r>
            <a:endParaRPr>
              <a:solidFill>
                <a:srgbClr val="CC0000"/>
              </a:solidFill>
            </a:endParaRPr>
          </a:p>
        </p:txBody>
      </p:sp>
      <p:grpSp>
        <p:nvGrpSpPr>
          <p:cNvPr id="3736" name="Google Shape;3736;p150"/>
          <p:cNvGrpSpPr/>
          <p:nvPr/>
        </p:nvGrpSpPr>
        <p:grpSpPr>
          <a:xfrm rot="10800000" flipH="1">
            <a:off x="440056" y="654788"/>
            <a:ext cx="2588573" cy="71774"/>
            <a:chOff x="4567820" y="1685723"/>
            <a:chExt cx="3056166" cy="45600"/>
          </a:xfrm>
        </p:grpSpPr>
        <p:cxnSp>
          <p:nvCxnSpPr>
            <p:cNvPr id="3737" name="Google Shape;3737;p150"/>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738" name="Google Shape;3738;p150"/>
            <p:cNvCxnSpPr>
              <a:endCxn id="3739"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739" name="Google Shape;3739;p150"/>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740" name="Google Shape;3740;p150"/>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4"/>
        <p:cNvGrpSpPr/>
        <p:nvPr/>
      </p:nvGrpSpPr>
      <p:grpSpPr>
        <a:xfrm>
          <a:off x="0" y="0"/>
          <a:ext cx="0" cy="0"/>
          <a:chOff x="0" y="0"/>
          <a:chExt cx="0" cy="0"/>
        </a:xfrm>
      </p:grpSpPr>
      <p:sp>
        <p:nvSpPr>
          <p:cNvPr id="3745" name="Google Shape;3745;p151"/>
          <p:cNvSpPr/>
          <p:nvPr/>
        </p:nvSpPr>
        <p:spPr>
          <a:xfrm>
            <a:off x="4791850" y="1529475"/>
            <a:ext cx="3937800" cy="19059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3746" name="Google Shape;3746;p151"/>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747" name="Google Shape;3747;p151"/>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748" name="Google Shape;3748;p151"/>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749" name="Google Shape;3749;p151"/>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750" name="Google Shape;3750;p151"/>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751" name="Google Shape;3751;p151"/>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752" name="Google Shape;3752;p151"/>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753" name="Google Shape;3753;p151"/>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grpSp>
        <p:nvGrpSpPr>
          <p:cNvPr id="3754" name="Google Shape;3754;p151"/>
          <p:cNvGrpSpPr/>
          <p:nvPr/>
        </p:nvGrpSpPr>
        <p:grpSpPr>
          <a:xfrm>
            <a:off x="234713" y="985200"/>
            <a:ext cx="4797774" cy="3032175"/>
            <a:chOff x="0" y="762875"/>
            <a:chExt cx="4797774" cy="3032175"/>
          </a:xfrm>
        </p:grpSpPr>
        <p:pic>
          <p:nvPicPr>
            <p:cNvPr id="3755" name="Google Shape;3755;p151"/>
            <p:cNvPicPr preferRelativeResize="0"/>
            <p:nvPr/>
          </p:nvPicPr>
          <p:blipFill rotWithShape="1">
            <a:blip r:embed="rId3">
              <a:alphaModFix/>
            </a:blip>
            <a:srcRect b="5168"/>
            <a:stretch/>
          </p:blipFill>
          <p:spPr>
            <a:xfrm>
              <a:off x="0" y="762875"/>
              <a:ext cx="4797774" cy="3032175"/>
            </a:xfrm>
            <a:prstGeom prst="rect">
              <a:avLst/>
            </a:prstGeom>
            <a:noFill/>
            <a:ln>
              <a:noFill/>
            </a:ln>
          </p:spPr>
        </p:pic>
        <p:sp>
          <p:nvSpPr>
            <p:cNvPr id="3756" name="Google Shape;3756;p151"/>
            <p:cNvSpPr txBox="1"/>
            <p:nvPr/>
          </p:nvSpPr>
          <p:spPr>
            <a:xfrm>
              <a:off x="2267400" y="2711675"/>
              <a:ext cx="94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Inter"/>
                  <a:ea typeface="Inter"/>
                  <a:cs typeface="Inter"/>
                  <a:sym typeface="Inter"/>
                </a:rPr>
                <a:t>83.9%</a:t>
              </a:r>
              <a:endParaRPr sz="1800" b="1">
                <a:solidFill>
                  <a:schemeClr val="lt1"/>
                </a:solidFill>
                <a:latin typeface="Inter"/>
                <a:ea typeface="Inter"/>
                <a:cs typeface="Inter"/>
                <a:sym typeface="Inter"/>
              </a:endParaRPr>
            </a:p>
          </p:txBody>
        </p:sp>
        <p:sp>
          <p:nvSpPr>
            <p:cNvPr id="3757" name="Google Shape;3757;p151"/>
            <p:cNvSpPr txBox="1"/>
            <p:nvPr/>
          </p:nvSpPr>
          <p:spPr>
            <a:xfrm>
              <a:off x="1519325" y="1261500"/>
              <a:ext cx="94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FFFFF"/>
                  </a:solidFill>
                  <a:latin typeface="Inter"/>
                  <a:ea typeface="Inter"/>
                  <a:cs typeface="Inter"/>
                  <a:sym typeface="Inter"/>
                </a:rPr>
                <a:t>16.1%</a:t>
              </a:r>
              <a:endParaRPr sz="1800" b="1">
                <a:solidFill>
                  <a:srgbClr val="FFFFFF"/>
                </a:solidFill>
                <a:latin typeface="Inter"/>
                <a:ea typeface="Inter"/>
                <a:cs typeface="Inter"/>
                <a:sym typeface="Inter"/>
              </a:endParaRPr>
            </a:p>
          </p:txBody>
        </p:sp>
      </p:grpSp>
      <p:sp>
        <p:nvSpPr>
          <p:cNvPr id="3758" name="Google Shape;3758;p151"/>
          <p:cNvSpPr txBox="1"/>
          <p:nvPr/>
        </p:nvSpPr>
        <p:spPr>
          <a:xfrm>
            <a:off x="5108675" y="1701125"/>
            <a:ext cx="3599400" cy="155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700">
                <a:solidFill>
                  <a:srgbClr val="434343"/>
                </a:solidFill>
                <a:latin typeface="Inter"/>
                <a:ea typeface="Inter"/>
                <a:cs typeface="Inter"/>
                <a:sym typeface="Inter"/>
              </a:rPr>
              <a:t>Employees who leave make up the minority of cases</a:t>
            </a:r>
            <a:endParaRPr sz="2700">
              <a:solidFill>
                <a:srgbClr val="434343"/>
              </a:solidFill>
              <a:latin typeface="Inter"/>
              <a:ea typeface="Inter"/>
              <a:cs typeface="Inter"/>
              <a:sym typeface="Inter"/>
            </a:endParaRPr>
          </a:p>
        </p:txBody>
      </p:sp>
      <p:sp>
        <p:nvSpPr>
          <p:cNvPr id="3759" name="Google Shape;3759;p151"/>
          <p:cNvSpPr txBox="1"/>
          <p:nvPr/>
        </p:nvSpPr>
        <p:spPr>
          <a:xfrm>
            <a:off x="572038" y="523500"/>
            <a:ext cx="1856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rgbClr val="434343"/>
                </a:solidFill>
                <a:latin typeface="Inter"/>
                <a:ea typeface="Inter"/>
                <a:cs typeface="Inter"/>
                <a:sym typeface="Inter"/>
              </a:rPr>
              <a:t>Attrition: “Yes”</a:t>
            </a:r>
            <a:endParaRPr sz="1800" b="1">
              <a:solidFill>
                <a:srgbClr val="434343"/>
              </a:solidFill>
              <a:latin typeface="Inter"/>
              <a:ea typeface="Inter"/>
              <a:cs typeface="Inter"/>
              <a:sym typeface="Inter"/>
            </a:endParaRPr>
          </a:p>
        </p:txBody>
      </p:sp>
      <p:sp>
        <p:nvSpPr>
          <p:cNvPr id="3760" name="Google Shape;3760;p151"/>
          <p:cNvSpPr txBox="1"/>
          <p:nvPr/>
        </p:nvSpPr>
        <p:spPr>
          <a:xfrm>
            <a:off x="704188" y="3962625"/>
            <a:ext cx="1856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dk2"/>
                </a:solidFill>
                <a:latin typeface="Inter"/>
                <a:ea typeface="Inter"/>
                <a:cs typeface="Inter"/>
                <a:sym typeface="Inter"/>
              </a:rPr>
              <a:t>Attrition: “No”</a:t>
            </a:r>
            <a:endParaRPr sz="1800" b="1">
              <a:solidFill>
                <a:schemeClr val="dk2"/>
              </a:solidFill>
              <a:latin typeface="Inter"/>
              <a:ea typeface="Inter"/>
              <a:cs typeface="Inter"/>
              <a:sym typeface="Inter"/>
            </a:endParaRPr>
          </a:p>
        </p:txBody>
      </p:sp>
      <p:cxnSp>
        <p:nvCxnSpPr>
          <p:cNvPr id="3761" name="Google Shape;3761;p151"/>
          <p:cNvCxnSpPr>
            <a:stCxn id="3756" idx="1"/>
            <a:endCxn id="3760" idx="0"/>
          </p:cNvCxnSpPr>
          <p:nvPr/>
        </p:nvCxnSpPr>
        <p:spPr>
          <a:xfrm flipH="1">
            <a:off x="1632413" y="3164850"/>
            <a:ext cx="869700" cy="797700"/>
          </a:xfrm>
          <a:prstGeom prst="straightConnector1">
            <a:avLst/>
          </a:prstGeom>
          <a:noFill/>
          <a:ln w="19050" cap="flat" cmpd="sng">
            <a:solidFill>
              <a:schemeClr val="lt1"/>
            </a:solidFill>
            <a:prstDash val="solid"/>
            <a:round/>
            <a:headEnd type="none" w="med" len="med"/>
            <a:tailEnd type="none" w="med" len="med"/>
          </a:ln>
        </p:spPr>
      </p:cxnSp>
      <p:cxnSp>
        <p:nvCxnSpPr>
          <p:cNvPr id="3762" name="Google Shape;3762;p151"/>
          <p:cNvCxnSpPr>
            <a:stCxn id="3759" idx="2"/>
            <a:endCxn id="3757" idx="0"/>
          </p:cNvCxnSpPr>
          <p:nvPr/>
        </p:nvCxnSpPr>
        <p:spPr>
          <a:xfrm>
            <a:off x="1500238" y="985200"/>
            <a:ext cx="725400" cy="498600"/>
          </a:xfrm>
          <a:prstGeom prst="straightConnector1">
            <a:avLst/>
          </a:prstGeom>
          <a:noFill/>
          <a:ln w="19050" cap="flat" cmpd="sng">
            <a:solidFill>
              <a:schemeClr val="lt1"/>
            </a:solidFill>
            <a:prstDash val="solid"/>
            <a:round/>
            <a:headEnd type="none" w="med" len="med"/>
            <a:tailEnd type="none" w="med" len="med"/>
          </a:ln>
        </p:spPr>
      </p:cxnSp>
      <p:sp>
        <p:nvSpPr>
          <p:cNvPr id="3763" name="Google Shape;3763;p151"/>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67"/>
        <p:cNvGrpSpPr/>
        <p:nvPr/>
      </p:nvGrpSpPr>
      <p:grpSpPr>
        <a:xfrm>
          <a:off x="0" y="0"/>
          <a:ext cx="0" cy="0"/>
          <a:chOff x="0" y="0"/>
          <a:chExt cx="0" cy="0"/>
        </a:xfrm>
      </p:grpSpPr>
      <p:sp>
        <p:nvSpPr>
          <p:cNvPr id="3768" name="Google Shape;3768;p152"/>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769" name="Google Shape;3769;p152"/>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770" name="Google Shape;3770;p152"/>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771" name="Google Shape;3771;p152"/>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772" name="Google Shape;3772;p152"/>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773" name="Google Shape;3773;p152"/>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774" name="Google Shape;3774;p152"/>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775" name="Google Shape;3775;p152"/>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776" name="Google Shape;3776;p152"/>
          <p:cNvSpPr/>
          <p:nvPr/>
        </p:nvSpPr>
        <p:spPr>
          <a:xfrm>
            <a:off x="2287200" y="1261450"/>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80</a:t>
            </a:r>
            <a:endParaRPr sz="1800" b="1">
              <a:solidFill>
                <a:srgbClr val="FFFFFF"/>
              </a:solidFill>
              <a:latin typeface="Inter"/>
              <a:ea typeface="Inter"/>
              <a:cs typeface="Inter"/>
              <a:sym typeface="Inter"/>
            </a:endParaRPr>
          </a:p>
        </p:txBody>
      </p:sp>
      <p:sp>
        <p:nvSpPr>
          <p:cNvPr id="3777" name="Google Shape;3777;p152"/>
          <p:cNvSpPr/>
          <p:nvPr/>
        </p:nvSpPr>
        <p:spPr>
          <a:xfrm>
            <a:off x="3660600" y="2630175"/>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0</a:t>
            </a:r>
            <a:endParaRPr sz="1800" b="1">
              <a:solidFill>
                <a:srgbClr val="FFFFFF"/>
              </a:solidFill>
              <a:latin typeface="Inter"/>
              <a:ea typeface="Inter"/>
              <a:cs typeface="Inter"/>
              <a:sym typeface="Inter"/>
            </a:endParaRPr>
          </a:p>
        </p:txBody>
      </p:sp>
      <p:sp>
        <p:nvSpPr>
          <p:cNvPr id="3778" name="Google Shape;3778;p152"/>
          <p:cNvSpPr/>
          <p:nvPr/>
        </p:nvSpPr>
        <p:spPr>
          <a:xfrm>
            <a:off x="3660600" y="1261450"/>
            <a:ext cx="1292400" cy="1292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0</a:t>
            </a:r>
            <a:endParaRPr sz="1800" b="1">
              <a:latin typeface="Inter"/>
              <a:ea typeface="Inter"/>
              <a:cs typeface="Inter"/>
              <a:sym typeface="Inter"/>
            </a:endParaRPr>
          </a:p>
        </p:txBody>
      </p:sp>
      <p:sp>
        <p:nvSpPr>
          <p:cNvPr id="3779" name="Google Shape;3779;p152"/>
          <p:cNvSpPr/>
          <p:nvPr/>
        </p:nvSpPr>
        <p:spPr>
          <a:xfrm>
            <a:off x="2287200" y="2630175"/>
            <a:ext cx="1292400" cy="1292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20</a:t>
            </a:r>
            <a:endParaRPr sz="1800" b="1">
              <a:latin typeface="Inter"/>
              <a:ea typeface="Inter"/>
              <a:cs typeface="Inter"/>
              <a:sym typeface="Inter"/>
            </a:endParaRPr>
          </a:p>
        </p:txBody>
      </p:sp>
      <p:sp>
        <p:nvSpPr>
          <p:cNvPr id="3780" name="Google Shape;3780;p152"/>
          <p:cNvSpPr/>
          <p:nvPr/>
        </p:nvSpPr>
        <p:spPr>
          <a:xfrm>
            <a:off x="540900" y="242325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Actual</a:t>
            </a:r>
            <a:endParaRPr b="1">
              <a:latin typeface="Inter"/>
              <a:ea typeface="Inter"/>
              <a:cs typeface="Inter"/>
              <a:sym typeface="Inter"/>
            </a:endParaRPr>
          </a:p>
        </p:txBody>
      </p:sp>
      <p:sp>
        <p:nvSpPr>
          <p:cNvPr id="3781" name="Google Shape;3781;p152"/>
          <p:cNvSpPr/>
          <p:nvPr/>
        </p:nvSpPr>
        <p:spPr>
          <a:xfrm>
            <a:off x="3043950" y="427170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Predicted</a:t>
            </a:r>
            <a:endParaRPr b="1">
              <a:latin typeface="Inter"/>
              <a:ea typeface="Inter"/>
              <a:cs typeface="Inter"/>
              <a:sym typeface="Inter"/>
            </a:endParaRPr>
          </a:p>
        </p:txBody>
      </p:sp>
      <p:sp>
        <p:nvSpPr>
          <p:cNvPr id="3782" name="Google Shape;3782;p152"/>
          <p:cNvSpPr txBox="1"/>
          <p:nvPr/>
        </p:nvSpPr>
        <p:spPr>
          <a:xfrm>
            <a:off x="3996916" y="3857750"/>
            <a:ext cx="682239"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783" name="Google Shape;3783;p152"/>
          <p:cNvSpPr txBox="1"/>
          <p:nvPr/>
        </p:nvSpPr>
        <p:spPr>
          <a:xfrm>
            <a:off x="2636392" y="385775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784" name="Google Shape;3784;p152"/>
          <p:cNvSpPr txBox="1"/>
          <p:nvPr/>
        </p:nvSpPr>
        <p:spPr>
          <a:xfrm>
            <a:off x="1621631" y="3045525"/>
            <a:ext cx="665568"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785" name="Google Shape;3785;p152"/>
          <p:cNvSpPr txBox="1"/>
          <p:nvPr/>
        </p:nvSpPr>
        <p:spPr>
          <a:xfrm>
            <a:off x="1693192" y="167680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786" name="Google Shape;3786;p152"/>
          <p:cNvSpPr txBox="1"/>
          <p:nvPr/>
        </p:nvSpPr>
        <p:spPr>
          <a:xfrm>
            <a:off x="2768702" y="799750"/>
            <a:ext cx="1702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Attrition ?</a:t>
            </a:r>
            <a:endParaRPr sz="1800" b="1">
              <a:solidFill>
                <a:srgbClr val="434343"/>
              </a:solidFill>
              <a:latin typeface="Inter"/>
              <a:ea typeface="Inter"/>
              <a:cs typeface="Inter"/>
              <a:sym typeface="Inter"/>
            </a:endParaRPr>
          </a:p>
        </p:txBody>
      </p:sp>
      <p:sp>
        <p:nvSpPr>
          <p:cNvPr id="3787" name="Google Shape;3787;p152"/>
          <p:cNvSpPr txBox="1"/>
          <p:nvPr/>
        </p:nvSpPr>
        <p:spPr>
          <a:xfrm>
            <a:off x="5516200" y="2361150"/>
            <a:ext cx="32322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Accuracy = 80%</a:t>
            </a:r>
            <a:endParaRPr sz="1800" b="1">
              <a:solidFill>
                <a:srgbClr val="434343"/>
              </a:solidFill>
              <a:latin typeface="Inter"/>
              <a:ea typeface="Inter"/>
              <a:cs typeface="Inter"/>
              <a:sym typeface="Inter"/>
            </a:endParaRPr>
          </a:p>
        </p:txBody>
      </p:sp>
      <p:sp>
        <p:nvSpPr>
          <p:cNvPr id="3788" name="Google Shape;3788;p152"/>
          <p:cNvSpPr txBox="1"/>
          <p:nvPr/>
        </p:nvSpPr>
        <p:spPr>
          <a:xfrm>
            <a:off x="5516200" y="2361150"/>
            <a:ext cx="32322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Accuracy = 80%</a:t>
            </a:r>
            <a:endParaRPr sz="1800" b="1">
              <a:solidFill>
                <a:srgbClr val="FF0000"/>
              </a:solidFill>
              <a:latin typeface="Inter"/>
              <a:ea typeface="Inter"/>
              <a:cs typeface="Inter"/>
              <a:sym typeface="Inter"/>
            </a:endParaRPr>
          </a:p>
        </p:txBody>
      </p:sp>
      <p:sp>
        <p:nvSpPr>
          <p:cNvPr id="3789" name="Google Shape;3789;p152"/>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Accuracy is Unreliable</a:t>
            </a:r>
            <a:endParaRPr>
              <a:solidFill>
                <a:srgbClr val="CC0000"/>
              </a:solidFill>
            </a:endParaRPr>
          </a:p>
        </p:txBody>
      </p:sp>
      <p:grpSp>
        <p:nvGrpSpPr>
          <p:cNvPr id="3790" name="Google Shape;3790;p152"/>
          <p:cNvGrpSpPr/>
          <p:nvPr/>
        </p:nvGrpSpPr>
        <p:grpSpPr>
          <a:xfrm rot="10800000" flipH="1">
            <a:off x="440050" y="690724"/>
            <a:ext cx="3232201" cy="35148"/>
            <a:chOff x="4567820" y="1685723"/>
            <a:chExt cx="3056166" cy="45600"/>
          </a:xfrm>
        </p:grpSpPr>
        <p:cxnSp>
          <p:nvCxnSpPr>
            <p:cNvPr id="3791" name="Google Shape;3791;p152"/>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792" name="Google Shape;3792;p152"/>
            <p:cNvCxnSpPr>
              <a:endCxn id="3793"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793" name="Google Shape;3793;p152"/>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794" name="Google Shape;3794;p152"/>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sp>
        <p:nvSpPr>
          <p:cNvPr id="3799" name="Google Shape;3799;p153"/>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800" name="Google Shape;3800;p153"/>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801" name="Google Shape;3801;p153"/>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802" name="Google Shape;3802;p153"/>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803" name="Google Shape;3803;p153"/>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804" name="Google Shape;3804;p153"/>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805" name="Google Shape;3805;p153"/>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806" name="Google Shape;3806;p153"/>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807" name="Google Shape;3807;p153"/>
          <p:cNvSpPr/>
          <p:nvPr/>
        </p:nvSpPr>
        <p:spPr>
          <a:xfrm>
            <a:off x="2287200" y="1261450"/>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80</a:t>
            </a:r>
            <a:endParaRPr sz="1800" b="1">
              <a:solidFill>
                <a:srgbClr val="FFFFFF"/>
              </a:solidFill>
              <a:latin typeface="Inter"/>
              <a:ea typeface="Inter"/>
              <a:cs typeface="Inter"/>
              <a:sym typeface="Inter"/>
            </a:endParaRPr>
          </a:p>
        </p:txBody>
      </p:sp>
      <p:sp>
        <p:nvSpPr>
          <p:cNvPr id="3808" name="Google Shape;3808;p153"/>
          <p:cNvSpPr/>
          <p:nvPr/>
        </p:nvSpPr>
        <p:spPr>
          <a:xfrm>
            <a:off x="3660600" y="2630175"/>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0</a:t>
            </a:r>
            <a:endParaRPr sz="1800" b="1">
              <a:solidFill>
                <a:srgbClr val="FFFFFF"/>
              </a:solidFill>
              <a:latin typeface="Inter"/>
              <a:ea typeface="Inter"/>
              <a:cs typeface="Inter"/>
              <a:sym typeface="Inter"/>
            </a:endParaRPr>
          </a:p>
        </p:txBody>
      </p:sp>
      <p:sp>
        <p:nvSpPr>
          <p:cNvPr id="3809" name="Google Shape;3809;p153"/>
          <p:cNvSpPr/>
          <p:nvPr/>
        </p:nvSpPr>
        <p:spPr>
          <a:xfrm>
            <a:off x="3660600" y="1261450"/>
            <a:ext cx="1292400" cy="1292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0</a:t>
            </a:r>
            <a:endParaRPr sz="1800" b="1">
              <a:latin typeface="Inter"/>
              <a:ea typeface="Inter"/>
              <a:cs typeface="Inter"/>
              <a:sym typeface="Inter"/>
            </a:endParaRPr>
          </a:p>
        </p:txBody>
      </p:sp>
      <p:sp>
        <p:nvSpPr>
          <p:cNvPr id="3810" name="Google Shape;3810;p153"/>
          <p:cNvSpPr/>
          <p:nvPr/>
        </p:nvSpPr>
        <p:spPr>
          <a:xfrm>
            <a:off x="2287200" y="2630175"/>
            <a:ext cx="1292400" cy="1292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20</a:t>
            </a:r>
            <a:endParaRPr sz="1800" b="1">
              <a:latin typeface="Inter"/>
              <a:ea typeface="Inter"/>
              <a:cs typeface="Inter"/>
              <a:sym typeface="Inter"/>
            </a:endParaRPr>
          </a:p>
        </p:txBody>
      </p:sp>
      <p:sp>
        <p:nvSpPr>
          <p:cNvPr id="3811" name="Google Shape;3811;p153"/>
          <p:cNvSpPr/>
          <p:nvPr/>
        </p:nvSpPr>
        <p:spPr>
          <a:xfrm>
            <a:off x="540900" y="242325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Actual</a:t>
            </a:r>
            <a:endParaRPr b="1">
              <a:latin typeface="Inter"/>
              <a:ea typeface="Inter"/>
              <a:cs typeface="Inter"/>
              <a:sym typeface="Inter"/>
            </a:endParaRPr>
          </a:p>
        </p:txBody>
      </p:sp>
      <p:sp>
        <p:nvSpPr>
          <p:cNvPr id="3812" name="Google Shape;3812;p153"/>
          <p:cNvSpPr/>
          <p:nvPr/>
        </p:nvSpPr>
        <p:spPr>
          <a:xfrm>
            <a:off x="3043950" y="427170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Predicted</a:t>
            </a:r>
            <a:endParaRPr b="1">
              <a:latin typeface="Inter"/>
              <a:ea typeface="Inter"/>
              <a:cs typeface="Inter"/>
              <a:sym typeface="Inter"/>
            </a:endParaRPr>
          </a:p>
        </p:txBody>
      </p:sp>
      <p:sp>
        <p:nvSpPr>
          <p:cNvPr id="3813" name="Google Shape;3813;p153"/>
          <p:cNvSpPr txBox="1"/>
          <p:nvPr/>
        </p:nvSpPr>
        <p:spPr>
          <a:xfrm>
            <a:off x="3996917" y="3857750"/>
            <a:ext cx="709108"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814" name="Google Shape;3814;p153"/>
          <p:cNvSpPr txBox="1"/>
          <p:nvPr/>
        </p:nvSpPr>
        <p:spPr>
          <a:xfrm>
            <a:off x="2636392" y="385775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815" name="Google Shape;3815;p153"/>
          <p:cNvSpPr txBox="1"/>
          <p:nvPr/>
        </p:nvSpPr>
        <p:spPr>
          <a:xfrm>
            <a:off x="1635919" y="3045525"/>
            <a:ext cx="651280"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816" name="Google Shape;3816;p153"/>
          <p:cNvSpPr txBox="1"/>
          <p:nvPr/>
        </p:nvSpPr>
        <p:spPr>
          <a:xfrm>
            <a:off x="1693192" y="167680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817" name="Google Shape;3817;p153"/>
          <p:cNvSpPr txBox="1"/>
          <p:nvPr/>
        </p:nvSpPr>
        <p:spPr>
          <a:xfrm>
            <a:off x="2768702" y="799750"/>
            <a:ext cx="1702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Attrition ?</a:t>
            </a:r>
            <a:endParaRPr sz="1800" b="1">
              <a:solidFill>
                <a:srgbClr val="434343"/>
              </a:solidFill>
              <a:latin typeface="Inter"/>
              <a:ea typeface="Inter"/>
              <a:cs typeface="Inter"/>
              <a:sym typeface="Inter"/>
            </a:endParaRPr>
          </a:p>
        </p:txBody>
      </p:sp>
      <p:sp>
        <p:nvSpPr>
          <p:cNvPr id="3818" name="Google Shape;3818;p153"/>
          <p:cNvSpPr txBox="1"/>
          <p:nvPr/>
        </p:nvSpPr>
        <p:spPr>
          <a:xfrm>
            <a:off x="5516200" y="2361150"/>
            <a:ext cx="32322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Accuracy = 80%</a:t>
            </a:r>
            <a:endParaRPr sz="1800" b="1">
              <a:solidFill>
                <a:schemeClr val="lt1"/>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rgbClr val="FF0000"/>
                </a:solidFill>
                <a:latin typeface="Inter"/>
                <a:ea typeface="Inter"/>
                <a:cs typeface="Inter"/>
                <a:sym typeface="Inter"/>
              </a:rPr>
              <a:t>Recall = 0%</a:t>
            </a:r>
            <a:endParaRPr sz="1800" b="1">
              <a:solidFill>
                <a:srgbClr val="434343"/>
              </a:solidFill>
              <a:latin typeface="Inter"/>
              <a:ea typeface="Inter"/>
              <a:cs typeface="Inter"/>
              <a:sym typeface="Inter"/>
            </a:endParaRPr>
          </a:p>
        </p:txBody>
      </p:sp>
      <p:sp>
        <p:nvSpPr>
          <p:cNvPr id="3819" name="Google Shape;3819;p153"/>
          <p:cNvSpPr/>
          <p:nvPr/>
        </p:nvSpPr>
        <p:spPr>
          <a:xfrm>
            <a:off x="2477625" y="3062700"/>
            <a:ext cx="2228400" cy="461700"/>
          </a:xfrm>
          <a:prstGeom prst="rect">
            <a:avLst/>
          </a:prstGeom>
          <a:noFill/>
          <a:ln w="38100" cap="flat" cmpd="sng">
            <a:solidFill>
              <a:srgbClr val="1CC5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20" name="Google Shape;3820;p153"/>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Accuracy is Unreliable</a:t>
            </a:r>
            <a:endParaRPr>
              <a:solidFill>
                <a:srgbClr val="CC0000"/>
              </a:solidFill>
            </a:endParaRPr>
          </a:p>
        </p:txBody>
      </p:sp>
      <p:grpSp>
        <p:nvGrpSpPr>
          <p:cNvPr id="3821" name="Google Shape;3821;p153"/>
          <p:cNvGrpSpPr/>
          <p:nvPr/>
        </p:nvGrpSpPr>
        <p:grpSpPr>
          <a:xfrm rot="10800000" flipH="1">
            <a:off x="440050" y="690724"/>
            <a:ext cx="3232201" cy="35148"/>
            <a:chOff x="4567820" y="1685723"/>
            <a:chExt cx="3056166" cy="45600"/>
          </a:xfrm>
        </p:grpSpPr>
        <p:cxnSp>
          <p:nvCxnSpPr>
            <p:cNvPr id="3822" name="Google Shape;3822;p153"/>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823" name="Google Shape;3823;p153"/>
            <p:cNvCxnSpPr>
              <a:endCxn id="3824"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824" name="Google Shape;3824;p153"/>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825" name="Google Shape;3825;p153"/>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9"/>
        <p:cNvGrpSpPr/>
        <p:nvPr/>
      </p:nvGrpSpPr>
      <p:grpSpPr>
        <a:xfrm>
          <a:off x="0" y="0"/>
          <a:ext cx="0" cy="0"/>
          <a:chOff x="0" y="0"/>
          <a:chExt cx="0" cy="0"/>
        </a:xfrm>
      </p:grpSpPr>
      <p:sp>
        <p:nvSpPr>
          <p:cNvPr id="3830" name="Google Shape;3830;p154"/>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831" name="Google Shape;3831;p154"/>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832" name="Google Shape;3832;p154"/>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833" name="Google Shape;3833;p154"/>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834" name="Google Shape;3834;p154"/>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835" name="Google Shape;3835;p154"/>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836" name="Google Shape;3836;p154"/>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837" name="Google Shape;3837;p154"/>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838" name="Google Shape;3838;p154"/>
          <p:cNvSpPr/>
          <p:nvPr/>
        </p:nvSpPr>
        <p:spPr>
          <a:xfrm>
            <a:off x="2287200" y="1261450"/>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70</a:t>
            </a:r>
            <a:endParaRPr sz="1800" b="1">
              <a:solidFill>
                <a:srgbClr val="FFFFFF"/>
              </a:solidFill>
              <a:latin typeface="Inter"/>
              <a:ea typeface="Inter"/>
              <a:cs typeface="Inter"/>
              <a:sym typeface="Inter"/>
            </a:endParaRPr>
          </a:p>
        </p:txBody>
      </p:sp>
      <p:sp>
        <p:nvSpPr>
          <p:cNvPr id="3839" name="Google Shape;3839;p154"/>
          <p:cNvSpPr/>
          <p:nvPr/>
        </p:nvSpPr>
        <p:spPr>
          <a:xfrm>
            <a:off x="3660600" y="2630175"/>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10</a:t>
            </a:r>
            <a:endParaRPr sz="1800" b="1">
              <a:solidFill>
                <a:srgbClr val="FFFFFF"/>
              </a:solidFill>
              <a:latin typeface="Inter"/>
              <a:ea typeface="Inter"/>
              <a:cs typeface="Inter"/>
              <a:sym typeface="Inter"/>
            </a:endParaRPr>
          </a:p>
        </p:txBody>
      </p:sp>
      <p:sp>
        <p:nvSpPr>
          <p:cNvPr id="3840" name="Google Shape;3840;p154"/>
          <p:cNvSpPr/>
          <p:nvPr/>
        </p:nvSpPr>
        <p:spPr>
          <a:xfrm>
            <a:off x="3660600" y="1261450"/>
            <a:ext cx="1292400" cy="1292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10</a:t>
            </a:r>
            <a:endParaRPr sz="1800" b="1">
              <a:latin typeface="Inter"/>
              <a:ea typeface="Inter"/>
              <a:cs typeface="Inter"/>
              <a:sym typeface="Inter"/>
            </a:endParaRPr>
          </a:p>
        </p:txBody>
      </p:sp>
      <p:sp>
        <p:nvSpPr>
          <p:cNvPr id="3841" name="Google Shape;3841;p154"/>
          <p:cNvSpPr/>
          <p:nvPr/>
        </p:nvSpPr>
        <p:spPr>
          <a:xfrm>
            <a:off x="2287200" y="2630175"/>
            <a:ext cx="1292400" cy="1292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10</a:t>
            </a:r>
            <a:endParaRPr sz="1800" b="1">
              <a:latin typeface="Inter"/>
              <a:ea typeface="Inter"/>
              <a:cs typeface="Inter"/>
              <a:sym typeface="Inter"/>
            </a:endParaRPr>
          </a:p>
        </p:txBody>
      </p:sp>
      <p:sp>
        <p:nvSpPr>
          <p:cNvPr id="3842" name="Google Shape;3842;p154"/>
          <p:cNvSpPr/>
          <p:nvPr/>
        </p:nvSpPr>
        <p:spPr>
          <a:xfrm>
            <a:off x="540900" y="242325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Actual</a:t>
            </a:r>
            <a:endParaRPr b="1">
              <a:latin typeface="Inter"/>
              <a:ea typeface="Inter"/>
              <a:cs typeface="Inter"/>
              <a:sym typeface="Inter"/>
            </a:endParaRPr>
          </a:p>
        </p:txBody>
      </p:sp>
      <p:sp>
        <p:nvSpPr>
          <p:cNvPr id="3843" name="Google Shape;3843;p154"/>
          <p:cNvSpPr/>
          <p:nvPr/>
        </p:nvSpPr>
        <p:spPr>
          <a:xfrm>
            <a:off x="3043950" y="427170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Predicted</a:t>
            </a:r>
            <a:endParaRPr b="1">
              <a:latin typeface="Inter"/>
              <a:ea typeface="Inter"/>
              <a:cs typeface="Inter"/>
              <a:sym typeface="Inter"/>
            </a:endParaRPr>
          </a:p>
        </p:txBody>
      </p:sp>
      <p:sp>
        <p:nvSpPr>
          <p:cNvPr id="3844" name="Google Shape;3844;p154"/>
          <p:cNvSpPr txBox="1"/>
          <p:nvPr/>
        </p:nvSpPr>
        <p:spPr>
          <a:xfrm>
            <a:off x="3996916" y="3857750"/>
            <a:ext cx="657585"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845" name="Google Shape;3845;p154"/>
          <p:cNvSpPr txBox="1"/>
          <p:nvPr/>
        </p:nvSpPr>
        <p:spPr>
          <a:xfrm>
            <a:off x="2636392" y="385775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846" name="Google Shape;3846;p154"/>
          <p:cNvSpPr txBox="1"/>
          <p:nvPr/>
        </p:nvSpPr>
        <p:spPr>
          <a:xfrm>
            <a:off x="1615669" y="3045525"/>
            <a:ext cx="671530"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847" name="Google Shape;3847;p154"/>
          <p:cNvSpPr txBox="1"/>
          <p:nvPr/>
        </p:nvSpPr>
        <p:spPr>
          <a:xfrm>
            <a:off x="1693192" y="167680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848" name="Google Shape;3848;p154"/>
          <p:cNvSpPr txBox="1"/>
          <p:nvPr/>
        </p:nvSpPr>
        <p:spPr>
          <a:xfrm>
            <a:off x="2768702" y="799750"/>
            <a:ext cx="1702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Attrition ?</a:t>
            </a:r>
            <a:endParaRPr sz="1800" b="1">
              <a:solidFill>
                <a:srgbClr val="434343"/>
              </a:solidFill>
              <a:latin typeface="Inter"/>
              <a:ea typeface="Inter"/>
              <a:cs typeface="Inter"/>
              <a:sym typeface="Inter"/>
            </a:endParaRPr>
          </a:p>
        </p:txBody>
      </p:sp>
      <p:sp>
        <p:nvSpPr>
          <p:cNvPr id="3849" name="Google Shape;3849;p154"/>
          <p:cNvSpPr txBox="1"/>
          <p:nvPr/>
        </p:nvSpPr>
        <p:spPr>
          <a:xfrm>
            <a:off x="5516200" y="2361150"/>
            <a:ext cx="32322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Accuracy = 80%</a:t>
            </a:r>
            <a:endParaRPr sz="1800" b="1">
              <a:solidFill>
                <a:schemeClr val="lt1"/>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rgbClr val="FF0000"/>
                </a:solidFill>
                <a:latin typeface="Inter"/>
                <a:ea typeface="Inter"/>
                <a:cs typeface="Inter"/>
                <a:sym typeface="Inter"/>
              </a:rPr>
              <a:t>Recall = 50%</a:t>
            </a:r>
            <a:endParaRPr sz="1800" b="1">
              <a:solidFill>
                <a:srgbClr val="434343"/>
              </a:solidFill>
              <a:latin typeface="Inter"/>
              <a:ea typeface="Inter"/>
              <a:cs typeface="Inter"/>
              <a:sym typeface="Inter"/>
            </a:endParaRPr>
          </a:p>
        </p:txBody>
      </p:sp>
      <p:sp>
        <p:nvSpPr>
          <p:cNvPr id="3850" name="Google Shape;3850;p154"/>
          <p:cNvSpPr/>
          <p:nvPr/>
        </p:nvSpPr>
        <p:spPr>
          <a:xfrm>
            <a:off x="2477625" y="3062700"/>
            <a:ext cx="2228400" cy="461700"/>
          </a:xfrm>
          <a:prstGeom prst="rect">
            <a:avLst/>
          </a:prstGeom>
          <a:noFill/>
          <a:ln w="38100" cap="flat" cmpd="sng">
            <a:solidFill>
              <a:srgbClr val="1CC5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51" name="Google Shape;3851;p154"/>
          <p:cNvSpPr/>
          <p:nvPr/>
        </p:nvSpPr>
        <p:spPr>
          <a:xfrm>
            <a:off x="3264900" y="3172650"/>
            <a:ext cx="710400" cy="218700"/>
          </a:xfrm>
          <a:prstGeom prst="rightArrow">
            <a:avLst>
              <a:gd name="adj1" fmla="val 50000"/>
              <a:gd name="adj2" fmla="val 50000"/>
            </a:avLst>
          </a:prstGeom>
          <a:solidFill>
            <a:srgbClr val="FF0000"/>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52" name="Google Shape;3852;p154"/>
          <p:cNvSpPr/>
          <p:nvPr/>
        </p:nvSpPr>
        <p:spPr>
          <a:xfrm>
            <a:off x="3264900" y="1801050"/>
            <a:ext cx="710400" cy="218700"/>
          </a:xfrm>
          <a:prstGeom prst="rightArrow">
            <a:avLst>
              <a:gd name="adj1" fmla="val 50000"/>
              <a:gd name="adj2" fmla="val 50000"/>
            </a:avLst>
          </a:prstGeom>
          <a:solidFill>
            <a:srgbClr val="FF0000"/>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853" name="Google Shape;3853;p154"/>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Recall is More Suitable</a:t>
            </a:r>
            <a:endParaRPr>
              <a:solidFill>
                <a:srgbClr val="CC0000"/>
              </a:solidFill>
            </a:endParaRPr>
          </a:p>
        </p:txBody>
      </p:sp>
      <p:grpSp>
        <p:nvGrpSpPr>
          <p:cNvPr id="3854" name="Google Shape;3854;p154"/>
          <p:cNvGrpSpPr/>
          <p:nvPr/>
        </p:nvGrpSpPr>
        <p:grpSpPr>
          <a:xfrm rot="10800000" flipH="1">
            <a:off x="440212" y="689991"/>
            <a:ext cx="3394484" cy="35148"/>
            <a:chOff x="4567820" y="1685723"/>
            <a:chExt cx="3056166" cy="45600"/>
          </a:xfrm>
        </p:grpSpPr>
        <p:cxnSp>
          <p:nvCxnSpPr>
            <p:cNvPr id="3855" name="Google Shape;3855;p154"/>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856" name="Google Shape;3856;p154"/>
            <p:cNvCxnSpPr>
              <a:endCxn id="3857"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857" name="Google Shape;3857;p154"/>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858" name="Google Shape;3858;p154"/>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2"/>
        <p:cNvGrpSpPr/>
        <p:nvPr/>
      </p:nvGrpSpPr>
      <p:grpSpPr>
        <a:xfrm>
          <a:off x="0" y="0"/>
          <a:ext cx="0" cy="0"/>
          <a:chOff x="0" y="0"/>
          <a:chExt cx="0" cy="0"/>
        </a:xfrm>
      </p:grpSpPr>
      <p:sp>
        <p:nvSpPr>
          <p:cNvPr id="3863" name="Google Shape;3863;p155"/>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864" name="Google Shape;3864;p155"/>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865" name="Google Shape;3865;p155"/>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866" name="Google Shape;3866;p155"/>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867" name="Google Shape;3867;p155"/>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868" name="Google Shape;3868;p155"/>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869" name="Google Shape;3869;p155"/>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870" name="Google Shape;3870;p155"/>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871" name="Google Shape;3871;p155"/>
          <p:cNvSpPr/>
          <p:nvPr/>
        </p:nvSpPr>
        <p:spPr>
          <a:xfrm>
            <a:off x="2287200" y="1261450"/>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0</a:t>
            </a:r>
            <a:endParaRPr sz="1800" b="1">
              <a:solidFill>
                <a:srgbClr val="FFFFFF"/>
              </a:solidFill>
              <a:latin typeface="Inter"/>
              <a:ea typeface="Inter"/>
              <a:cs typeface="Inter"/>
              <a:sym typeface="Inter"/>
            </a:endParaRPr>
          </a:p>
        </p:txBody>
      </p:sp>
      <p:sp>
        <p:nvSpPr>
          <p:cNvPr id="3872" name="Google Shape;3872;p155"/>
          <p:cNvSpPr/>
          <p:nvPr/>
        </p:nvSpPr>
        <p:spPr>
          <a:xfrm>
            <a:off x="3660600" y="2630175"/>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20</a:t>
            </a:r>
            <a:endParaRPr sz="1800" b="1">
              <a:solidFill>
                <a:srgbClr val="FFFFFF"/>
              </a:solidFill>
              <a:latin typeface="Inter"/>
              <a:ea typeface="Inter"/>
              <a:cs typeface="Inter"/>
              <a:sym typeface="Inter"/>
            </a:endParaRPr>
          </a:p>
        </p:txBody>
      </p:sp>
      <p:sp>
        <p:nvSpPr>
          <p:cNvPr id="3873" name="Google Shape;3873;p155"/>
          <p:cNvSpPr/>
          <p:nvPr/>
        </p:nvSpPr>
        <p:spPr>
          <a:xfrm>
            <a:off x="3660600" y="1261450"/>
            <a:ext cx="1292400" cy="1292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80</a:t>
            </a:r>
            <a:endParaRPr sz="1800" b="1">
              <a:latin typeface="Inter"/>
              <a:ea typeface="Inter"/>
              <a:cs typeface="Inter"/>
              <a:sym typeface="Inter"/>
            </a:endParaRPr>
          </a:p>
        </p:txBody>
      </p:sp>
      <p:sp>
        <p:nvSpPr>
          <p:cNvPr id="3874" name="Google Shape;3874;p155"/>
          <p:cNvSpPr/>
          <p:nvPr/>
        </p:nvSpPr>
        <p:spPr>
          <a:xfrm>
            <a:off x="2287200" y="2630175"/>
            <a:ext cx="1292400" cy="1292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0</a:t>
            </a:r>
            <a:endParaRPr sz="1800" b="1">
              <a:latin typeface="Inter"/>
              <a:ea typeface="Inter"/>
              <a:cs typeface="Inter"/>
              <a:sym typeface="Inter"/>
            </a:endParaRPr>
          </a:p>
        </p:txBody>
      </p:sp>
      <p:sp>
        <p:nvSpPr>
          <p:cNvPr id="3875" name="Google Shape;3875;p155"/>
          <p:cNvSpPr/>
          <p:nvPr/>
        </p:nvSpPr>
        <p:spPr>
          <a:xfrm>
            <a:off x="540900" y="242325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Actual</a:t>
            </a:r>
            <a:endParaRPr b="1">
              <a:latin typeface="Inter"/>
              <a:ea typeface="Inter"/>
              <a:cs typeface="Inter"/>
              <a:sym typeface="Inter"/>
            </a:endParaRPr>
          </a:p>
        </p:txBody>
      </p:sp>
      <p:sp>
        <p:nvSpPr>
          <p:cNvPr id="3876" name="Google Shape;3876;p155"/>
          <p:cNvSpPr/>
          <p:nvPr/>
        </p:nvSpPr>
        <p:spPr>
          <a:xfrm>
            <a:off x="3043950" y="427170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Predicted</a:t>
            </a:r>
            <a:endParaRPr b="1">
              <a:latin typeface="Inter"/>
              <a:ea typeface="Inter"/>
              <a:cs typeface="Inter"/>
              <a:sym typeface="Inter"/>
            </a:endParaRPr>
          </a:p>
        </p:txBody>
      </p:sp>
      <p:sp>
        <p:nvSpPr>
          <p:cNvPr id="3877" name="Google Shape;3877;p155"/>
          <p:cNvSpPr txBox="1"/>
          <p:nvPr/>
        </p:nvSpPr>
        <p:spPr>
          <a:xfrm>
            <a:off x="3996916" y="3857750"/>
            <a:ext cx="657585"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878" name="Google Shape;3878;p155"/>
          <p:cNvSpPr txBox="1"/>
          <p:nvPr/>
        </p:nvSpPr>
        <p:spPr>
          <a:xfrm>
            <a:off x="2636392" y="385775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879" name="Google Shape;3879;p155"/>
          <p:cNvSpPr txBox="1"/>
          <p:nvPr/>
        </p:nvSpPr>
        <p:spPr>
          <a:xfrm>
            <a:off x="1636295" y="3045525"/>
            <a:ext cx="650904"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880" name="Google Shape;3880;p155"/>
          <p:cNvSpPr txBox="1"/>
          <p:nvPr/>
        </p:nvSpPr>
        <p:spPr>
          <a:xfrm>
            <a:off x="1693192" y="167680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881" name="Google Shape;3881;p155"/>
          <p:cNvSpPr txBox="1"/>
          <p:nvPr/>
        </p:nvSpPr>
        <p:spPr>
          <a:xfrm>
            <a:off x="2768702" y="799750"/>
            <a:ext cx="1702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Attrition ?</a:t>
            </a:r>
            <a:endParaRPr sz="1800" b="1">
              <a:solidFill>
                <a:srgbClr val="434343"/>
              </a:solidFill>
              <a:latin typeface="Inter"/>
              <a:ea typeface="Inter"/>
              <a:cs typeface="Inter"/>
              <a:sym typeface="Inter"/>
            </a:endParaRPr>
          </a:p>
        </p:txBody>
      </p:sp>
      <p:sp>
        <p:nvSpPr>
          <p:cNvPr id="3882" name="Google Shape;3882;p155"/>
          <p:cNvSpPr txBox="1"/>
          <p:nvPr/>
        </p:nvSpPr>
        <p:spPr>
          <a:xfrm>
            <a:off x="5516200" y="2361150"/>
            <a:ext cx="32322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Accuracy = 20%</a:t>
            </a:r>
            <a:endParaRPr sz="1800" b="1">
              <a:solidFill>
                <a:schemeClr val="lt1"/>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rgbClr val="FF0000"/>
                </a:solidFill>
                <a:latin typeface="Inter"/>
                <a:ea typeface="Inter"/>
                <a:cs typeface="Inter"/>
                <a:sym typeface="Inter"/>
              </a:rPr>
              <a:t>Recall = 100%</a:t>
            </a:r>
            <a:endParaRPr sz="1800" b="1">
              <a:solidFill>
                <a:srgbClr val="434343"/>
              </a:solidFill>
              <a:latin typeface="Inter"/>
              <a:ea typeface="Inter"/>
              <a:cs typeface="Inter"/>
              <a:sym typeface="Inter"/>
            </a:endParaRPr>
          </a:p>
        </p:txBody>
      </p:sp>
      <p:sp>
        <p:nvSpPr>
          <p:cNvPr id="3883" name="Google Shape;3883;p155"/>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0000"/>
                </a:solidFill>
              </a:rPr>
              <a:t>Recall Alone is Not Enough</a:t>
            </a:r>
            <a:endParaRPr dirty="0">
              <a:solidFill>
                <a:srgbClr val="CC0000"/>
              </a:solidFill>
            </a:endParaRPr>
          </a:p>
        </p:txBody>
      </p:sp>
      <p:grpSp>
        <p:nvGrpSpPr>
          <p:cNvPr id="3884" name="Google Shape;3884;p155"/>
          <p:cNvGrpSpPr/>
          <p:nvPr/>
        </p:nvGrpSpPr>
        <p:grpSpPr>
          <a:xfrm rot="10800000" flipH="1">
            <a:off x="440130" y="652136"/>
            <a:ext cx="4273437" cy="46626"/>
            <a:chOff x="4567820" y="1685723"/>
            <a:chExt cx="3056166" cy="45600"/>
          </a:xfrm>
        </p:grpSpPr>
        <p:cxnSp>
          <p:nvCxnSpPr>
            <p:cNvPr id="3885" name="Google Shape;3885;p155"/>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886" name="Google Shape;3886;p155"/>
            <p:cNvCxnSpPr>
              <a:endCxn id="3887"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887" name="Google Shape;3887;p155"/>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888" name="Google Shape;3888;p155"/>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2"/>
        <p:cNvGrpSpPr/>
        <p:nvPr/>
      </p:nvGrpSpPr>
      <p:grpSpPr>
        <a:xfrm>
          <a:off x="0" y="0"/>
          <a:ext cx="0" cy="0"/>
          <a:chOff x="0" y="0"/>
          <a:chExt cx="0" cy="0"/>
        </a:xfrm>
      </p:grpSpPr>
      <p:sp>
        <p:nvSpPr>
          <p:cNvPr id="3893" name="Google Shape;3893;p156"/>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894" name="Google Shape;3894;p156"/>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895" name="Google Shape;3895;p156"/>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896" name="Google Shape;3896;p156"/>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897" name="Google Shape;3897;p156"/>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898" name="Google Shape;3898;p156"/>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899" name="Google Shape;3899;p156"/>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900" name="Google Shape;3900;p156"/>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901" name="Google Shape;3901;p156"/>
          <p:cNvSpPr/>
          <p:nvPr/>
        </p:nvSpPr>
        <p:spPr>
          <a:xfrm>
            <a:off x="2287200" y="1261450"/>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0</a:t>
            </a:r>
            <a:endParaRPr sz="1800" b="1">
              <a:solidFill>
                <a:srgbClr val="FFFFFF"/>
              </a:solidFill>
              <a:latin typeface="Inter"/>
              <a:ea typeface="Inter"/>
              <a:cs typeface="Inter"/>
              <a:sym typeface="Inter"/>
            </a:endParaRPr>
          </a:p>
        </p:txBody>
      </p:sp>
      <p:sp>
        <p:nvSpPr>
          <p:cNvPr id="3902" name="Google Shape;3902;p156"/>
          <p:cNvSpPr/>
          <p:nvPr/>
        </p:nvSpPr>
        <p:spPr>
          <a:xfrm>
            <a:off x="3660600" y="2630175"/>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20</a:t>
            </a:r>
            <a:endParaRPr sz="1800" b="1">
              <a:solidFill>
                <a:srgbClr val="FFFFFF"/>
              </a:solidFill>
              <a:latin typeface="Inter"/>
              <a:ea typeface="Inter"/>
              <a:cs typeface="Inter"/>
              <a:sym typeface="Inter"/>
            </a:endParaRPr>
          </a:p>
        </p:txBody>
      </p:sp>
      <p:sp>
        <p:nvSpPr>
          <p:cNvPr id="3903" name="Google Shape;3903;p156"/>
          <p:cNvSpPr/>
          <p:nvPr/>
        </p:nvSpPr>
        <p:spPr>
          <a:xfrm>
            <a:off x="3660600" y="1261450"/>
            <a:ext cx="1292400" cy="1292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80</a:t>
            </a:r>
            <a:endParaRPr sz="1800" b="1">
              <a:latin typeface="Inter"/>
              <a:ea typeface="Inter"/>
              <a:cs typeface="Inter"/>
              <a:sym typeface="Inter"/>
            </a:endParaRPr>
          </a:p>
        </p:txBody>
      </p:sp>
      <p:sp>
        <p:nvSpPr>
          <p:cNvPr id="3904" name="Google Shape;3904;p156"/>
          <p:cNvSpPr/>
          <p:nvPr/>
        </p:nvSpPr>
        <p:spPr>
          <a:xfrm>
            <a:off x="2287200" y="2630175"/>
            <a:ext cx="1292400" cy="1292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0</a:t>
            </a:r>
            <a:endParaRPr sz="1800" b="1">
              <a:latin typeface="Inter"/>
              <a:ea typeface="Inter"/>
              <a:cs typeface="Inter"/>
              <a:sym typeface="Inter"/>
            </a:endParaRPr>
          </a:p>
        </p:txBody>
      </p:sp>
      <p:sp>
        <p:nvSpPr>
          <p:cNvPr id="3905" name="Google Shape;3905;p156"/>
          <p:cNvSpPr/>
          <p:nvPr/>
        </p:nvSpPr>
        <p:spPr>
          <a:xfrm>
            <a:off x="540900" y="242325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Actual</a:t>
            </a:r>
            <a:endParaRPr b="1">
              <a:latin typeface="Inter"/>
              <a:ea typeface="Inter"/>
              <a:cs typeface="Inter"/>
              <a:sym typeface="Inter"/>
            </a:endParaRPr>
          </a:p>
        </p:txBody>
      </p:sp>
      <p:sp>
        <p:nvSpPr>
          <p:cNvPr id="3906" name="Google Shape;3906;p156"/>
          <p:cNvSpPr/>
          <p:nvPr/>
        </p:nvSpPr>
        <p:spPr>
          <a:xfrm>
            <a:off x="3043950" y="427170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Predicted</a:t>
            </a:r>
            <a:endParaRPr b="1">
              <a:latin typeface="Inter"/>
              <a:ea typeface="Inter"/>
              <a:cs typeface="Inter"/>
              <a:sym typeface="Inter"/>
            </a:endParaRPr>
          </a:p>
        </p:txBody>
      </p:sp>
      <p:sp>
        <p:nvSpPr>
          <p:cNvPr id="3907" name="Google Shape;3907;p156"/>
          <p:cNvSpPr txBox="1"/>
          <p:nvPr/>
        </p:nvSpPr>
        <p:spPr>
          <a:xfrm>
            <a:off x="3996917" y="3857750"/>
            <a:ext cx="664460"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908" name="Google Shape;3908;p156"/>
          <p:cNvSpPr txBox="1"/>
          <p:nvPr/>
        </p:nvSpPr>
        <p:spPr>
          <a:xfrm>
            <a:off x="2636392" y="385775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909" name="Google Shape;3909;p156"/>
          <p:cNvSpPr txBox="1"/>
          <p:nvPr/>
        </p:nvSpPr>
        <p:spPr>
          <a:xfrm>
            <a:off x="1636295" y="3045525"/>
            <a:ext cx="650904"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910" name="Google Shape;3910;p156"/>
          <p:cNvSpPr txBox="1"/>
          <p:nvPr/>
        </p:nvSpPr>
        <p:spPr>
          <a:xfrm>
            <a:off x="1693192" y="167680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911" name="Google Shape;3911;p156"/>
          <p:cNvSpPr txBox="1"/>
          <p:nvPr/>
        </p:nvSpPr>
        <p:spPr>
          <a:xfrm>
            <a:off x="2768702" y="799750"/>
            <a:ext cx="1702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Attrition ?</a:t>
            </a:r>
            <a:endParaRPr sz="1800" b="1">
              <a:solidFill>
                <a:srgbClr val="434343"/>
              </a:solidFill>
              <a:latin typeface="Inter"/>
              <a:ea typeface="Inter"/>
              <a:cs typeface="Inter"/>
              <a:sym typeface="Inter"/>
            </a:endParaRPr>
          </a:p>
        </p:txBody>
      </p:sp>
      <p:sp>
        <p:nvSpPr>
          <p:cNvPr id="3912" name="Google Shape;3912;p156"/>
          <p:cNvSpPr txBox="1"/>
          <p:nvPr/>
        </p:nvSpPr>
        <p:spPr>
          <a:xfrm>
            <a:off x="5500925" y="2042550"/>
            <a:ext cx="3232200" cy="109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Accuracy = 20%</a:t>
            </a:r>
            <a:endParaRPr sz="1800" b="1">
              <a:solidFill>
                <a:schemeClr val="lt1"/>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Recall = 100%</a:t>
            </a:r>
            <a:endParaRPr sz="1800" b="1">
              <a:solidFill>
                <a:schemeClr val="lt1"/>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rgbClr val="FF0000"/>
                </a:solidFill>
                <a:latin typeface="Inter"/>
                <a:ea typeface="Inter"/>
                <a:cs typeface="Inter"/>
                <a:sym typeface="Inter"/>
              </a:rPr>
              <a:t>Precision = 20%</a:t>
            </a:r>
            <a:endParaRPr sz="1800" b="1">
              <a:solidFill>
                <a:srgbClr val="FF0000"/>
              </a:solidFill>
              <a:latin typeface="Inter"/>
              <a:ea typeface="Inter"/>
              <a:cs typeface="Inter"/>
              <a:sym typeface="Inter"/>
            </a:endParaRPr>
          </a:p>
        </p:txBody>
      </p:sp>
      <p:sp>
        <p:nvSpPr>
          <p:cNvPr id="3913" name="Google Shape;3913;p156"/>
          <p:cNvSpPr/>
          <p:nvPr/>
        </p:nvSpPr>
        <p:spPr>
          <a:xfrm rot="5400000">
            <a:off x="3179725" y="2361150"/>
            <a:ext cx="2228400" cy="461700"/>
          </a:xfrm>
          <a:prstGeom prst="rect">
            <a:avLst/>
          </a:prstGeom>
          <a:noFill/>
          <a:ln w="38100" cap="flat" cmpd="sng">
            <a:solidFill>
              <a:srgbClr val="1CC5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14" name="Google Shape;3914;p156"/>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C0000"/>
                </a:solidFill>
              </a:rPr>
              <a:t>Recall Alone is Not Enough</a:t>
            </a:r>
            <a:endParaRPr dirty="0">
              <a:solidFill>
                <a:srgbClr val="CC0000"/>
              </a:solidFill>
            </a:endParaRPr>
          </a:p>
        </p:txBody>
      </p:sp>
      <p:grpSp>
        <p:nvGrpSpPr>
          <p:cNvPr id="3915" name="Google Shape;3915;p156"/>
          <p:cNvGrpSpPr/>
          <p:nvPr/>
        </p:nvGrpSpPr>
        <p:grpSpPr>
          <a:xfrm rot="10800000" flipH="1">
            <a:off x="440130" y="652136"/>
            <a:ext cx="4273437" cy="46626"/>
            <a:chOff x="4567820" y="1685723"/>
            <a:chExt cx="3056166" cy="45600"/>
          </a:xfrm>
        </p:grpSpPr>
        <p:cxnSp>
          <p:nvCxnSpPr>
            <p:cNvPr id="3916" name="Google Shape;3916;p156"/>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917" name="Google Shape;3917;p156"/>
            <p:cNvCxnSpPr>
              <a:endCxn id="3918"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918" name="Google Shape;3918;p156"/>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919" name="Google Shape;3919;p156"/>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3"/>
        <p:cNvGrpSpPr/>
        <p:nvPr/>
      </p:nvGrpSpPr>
      <p:grpSpPr>
        <a:xfrm>
          <a:off x="0" y="0"/>
          <a:ext cx="0" cy="0"/>
          <a:chOff x="0" y="0"/>
          <a:chExt cx="0" cy="0"/>
        </a:xfrm>
      </p:grpSpPr>
      <p:sp>
        <p:nvSpPr>
          <p:cNvPr id="3924" name="Google Shape;3924;p157"/>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925" name="Google Shape;3925;p157"/>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926" name="Google Shape;3926;p157"/>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927" name="Google Shape;3927;p157"/>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928" name="Google Shape;3928;p157"/>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929" name="Google Shape;3929;p157"/>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930" name="Google Shape;3930;p157"/>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931" name="Google Shape;3931;p157"/>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932" name="Google Shape;3932;p157"/>
          <p:cNvSpPr/>
          <p:nvPr/>
        </p:nvSpPr>
        <p:spPr>
          <a:xfrm>
            <a:off x="2287200" y="1261450"/>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60</a:t>
            </a:r>
            <a:endParaRPr sz="1800" b="1">
              <a:solidFill>
                <a:srgbClr val="FFFFFF"/>
              </a:solidFill>
              <a:latin typeface="Inter"/>
              <a:ea typeface="Inter"/>
              <a:cs typeface="Inter"/>
              <a:sym typeface="Inter"/>
            </a:endParaRPr>
          </a:p>
        </p:txBody>
      </p:sp>
      <p:sp>
        <p:nvSpPr>
          <p:cNvPr id="3933" name="Google Shape;3933;p157"/>
          <p:cNvSpPr/>
          <p:nvPr/>
        </p:nvSpPr>
        <p:spPr>
          <a:xfrm>
            <a:off x="3660600" y="2630175"/>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20</a:t>
            </a:r>
            <a:endParaRPr sz="1800" b="1">
              <a:solidFill>
                <a:srgbClr val="FFFFFF"/>
              </a:solidFill>
              <a:latin typeface="Inter"/>
              <a:ea typeface="Inter"/>
              <a:cs typeface="Inter"/>
              <a:sym typeface="Inter"/>
            </a:endParaRPr>
          </a:p>
        </p:txBody>
      </p:sp>
      <p:sp>
        <p:nvSpPr>
          <p:cNvPr id="3934" name="Google Shape;3934;p157"/>
          <p:cNvSpPr/>
          <p:nvPr/>
        </p:nvSpPr>
        <p:spPr>
          <a:xfrm>
            <a:off x="3660600" y="1261450"/>
            <a:ext cx="1292400" cy="1292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10</a:t>
            </a:r>
            <a:endParaRPr sz="1800" b="1">
              <a:latin typeface="Inter"/>
              <a:ea typeface="Inter"/>
              <a:cs typeface="Inter"/>
              <a:sym typeface="Inter"/>
            </a:endParaRPr>
          </a:p>
        </p:txBody>
      </p:sp>
      <p:sp>
        <p:nvSpPr>
          <p:cNvPr id="3935" name="Google Shape;3935;p157"/>
          <p:cNvSpPr/>
          <p:nvPr/>
        </p:nvSpPr>
        <p:spPr>
          <a:xfrm>
            <a:off x="2287200" y="2630175"/>
            <a:ext cx="1292400" cy="1292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10</a:t>
            </a:r>
            <a:endParaRPr sz="1800" b="1">
              <a:latin typeface="Inter"/>
              <a:ea typeface="Inter"/>
              <a:cs typeface="Inter"/>
              <a:sym typeface="Inter"/>
            </a:endParaRPr>
          </a:p>
        </p:txBody>
      </p:sp>
      <p:sp>
        <p:nvSpPr>
          <p:cNvPr id="3936" name="Google Shape;3936;p157"/>
          <p:cNvSpPr/>
          <p:nvPr/>
        </p:nvSpPr>
        <p:spPr>
          <a:xfrm>
            <a:off x="540900" y="242325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Actual</a:t>
            </a:r>
            <a:endParaRPr b="1">
              <a:latin typeface="Inter"/>
              <a:ea typeface="Inter"/>
              <a:cs typeface="Inter"/>
              <a:sym typeface="Inter"/>
            </a:endParaRPr>
          </a:p>
        </p:txBody>
      </p:sp>
      <p:sp>
        <p:nvSpPr>
          <p:cNvPr id="3937" name="Google Shape;3937;p157"/>
          <p:cNvSpPr/>
          <p:nvPr/>
        </p:nvSpPr>
        <p:spPr>
          <a:xfrm>
            <a:off x="3043950" y="4271700"/>
            <a:ext cx="1152300" cy="33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Predicted</a:t>
            </a:r>
            <a:endParaRPr b="1">
              <a:latin typeface="Inter"/>
              <a:ea typeface="Inter"/>
              <a:cs typeface="Inter"/>
              <a:sym typeface="Inter"/>
            </a:endParaRPr>
          </a:p>
        </p:txBody>
      </p:sp>
      <p:sp>
        <p:nvSpPr>
          <p:cNvPr id="3938" name="Google Shape;3938;p157"/>
          <p:cNvSpPr txBox="1"/>
          <p:nvPr/>
        </p:nvSpPr>
        <p:spPr>
          <a:xfrm>
            <a:off x="3996917" y="3857750"/>
            <a:ext cx="691186"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939" name="Google Shape;3939;p157"/>
          <p:cNvSpPr txBox="1"/>
          <p:nvPr/>
        </p:nvSpPr>
        <p:spPr>
          <a:xfrm>
            <a:off x="2636392" y="385775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940" name="Google Shape;3940;p157"/>
          <p:cNvSpPr txBox="1"/>
          <p:nvPr/>
        </p:nvSpPr>
        <p:spPr>
          <a:xfrm>
            <a:off x="1636295" y="3045525"/>
            <a:ext cx="650904"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dirty="0">
                <a:solidFill>
                  <a:srgbClr val="434343"/>
                </a:solidFill>
                <a:latin typeface="Inter"/>
                <a:ea typeface="Inter"/>
                <a:cs typeface="Inter"/>
                <a:sym typeface="Inter"/>
              </a:rPr>
              <a:t>Yes</a:t>
            </a:r>
            <a:endParaRPr sz="1800" b="1" dirty="0">
              <a:solidFill>
                <a:srgbClr val="434343"/>
              </a:solidFill>
              <a:latin typeface="Inter"/>
              <a:ea typeface="Inter"/>
              <a:cs typeface="Inter"/>
              <a:sym typeface="Inter"/>
            </a:endParaRPr>
          </a:p>
        </p:txBody>
      </p:sp>
      <p:sp>
        <p:nvSpPr>
          <p:cNvPr id="3941" name="Google Shape;3941;p157"/>
          <p:cNvSpPr txBox="1"/>
          <p:nvPr/>
        </p:nvSpPr>
        <p:spPr>
          <a:xfrm>
            <a:off x="1693192" y="1676800"/>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3942" name="Google Shape;3942;p157"/>
          <p:cNvSpPr txBox="1"/>
          <p:nvPr/>
        </p:nvSpPr>
        <p:spPr>
          <a:xfrm>
            <a:off x="2768702" y="799750"/>
            <a:ext cx="1702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Attrition ?</a:t>
            </a:r>
            <a:endParaRPr sz="1800" b="1">
              <a:solidFill>
                <a:srgbClr val="434343"/>
              </a:solidFill>
              <a:latin typeface="Inter"/>
              <a:ea typeface="Inter"/>
              <a:cs typeface="Inter"/>
              <a:sym typeface="Inter"/>
            </a:endParaRPr>
          </a:p>
        </p:txBody>
      </p:sp>
      <p:sp>
        <p:nvSpPr>
          <p:cNvPr id="3943" name="Google Shape;3943;p157"/>
          <p:cNvSpPr txBox="1"/>
          <p:nvPr/>
        </p:nvSpPr>
        <p:spPr>
          <a:xfrm>
            <a:off x="5500925" y="2042550"/>
            <a:ext cx="3232200" cy="109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Accuracy = </a:t>
            </a:r>
            <a:r>
              <a:rPr lang="en" sz="1800" b="1">
                <a:solidFill>
                  <a:srgbClr val="FF0000"/>
                </a:solidFill>
                <a:latin typeface="Inter"/>
                <a:ea typeface="Inter"/>
                <a:cs typeface="Inter"/>
                <a:sym typeface="Inter"/>
              </a:rPr>
              <a:t>?</a:t>
            </a:r>
            <a:endParaRPr sz="1800" b="1">
              <a:solidFill>
                <a:srgbClr val="FF0000"/>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Recall = </a:t>
            </a:r>
            <a:r>
              <a:rPr lang="en" sz="1800" b="1">
                <a:solidFill>
                  <a:srgbClr val="FF0000"/>
                </a:solidFill>
                <a:latin typeface="Inter"/>
                <a:ea typeface="Inter"/>
                <a:cs typeface="Inter"/>
                <a:sym typeface="Inter"/>
              </a:rPr>
              <a:t>?</a:t>
            </a:r>
            <a:endParaRPr sz="1800" b="1">
              <a:solidFill>
                <a:srgbClr val="FF0000"/>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rgbClr val="3F3F3F"/>
                </a:solidFill>
                <a:latin typeface="Inter"/>
                <a:ea typeface="Inter"/>
                <a:cs typeface="Inter"/>
                <a:sym typeface="Inter"/>
              </a:rPr>
              <a:t>Precision = </a:t>
            </a:r>
            <a:r>
              <a:rPr lang="en" sz="1800" b="1">
                <a:solidFill>
                  <a:srgbClr val="FF0000"/>
                </a:solidFill>
                <a:latin typeface="Inter"/>
                <a:ea typeface="Inter"/>
                <a:cs typeface="Inter"/>
                <a:sym typeface="Inter"/>
              </a:rPr>
              <a:t>?</a:t>
            </a:r>
            <a:endParaRPr sz="1800" b="1">
              <a:solidFill>
                <a:srgbClr val="FF0000"/>
              </a:solidFill>
              <a:latin typeface="Inter"/>
              <a:ea typeface="Inter"/>
              <a:cs typeface="Inter"/>
              <a:sym typeface="Inter"/>
            </a:endParaRPr>
          </a:p>
        </p:txBody>
      </p:sp>
      <p:sp>
        <p:nvSpPr>
          <p:cNvPr id="3944" name="Google Shape;3944;p157"/>
          <p:cNvSpPr/>
          <p:nvPr/>
        </p:nvSpPr>
        <p:spPr>
          <a:xfrm rot="5400000">
            <a:off x="3179725" y="2361150"/>
            <a:ext cx="2228400" cy="461700"/>
          </a:xfrm>
          <a:prstGeom prst="rect">
            <a:avLst/>
          </a:prstGeom>
          <a:noFill/>
          <a:ln w="38100" cap="flat" cmpd="sng">
            <a:solidFill>
              <a:srgbClr val="1CC5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45" name="Google Shape;3945;p157"/>
          <p:cNvSpPr/>
          <p:nvPr/>
        </p:nvSpPr>
        <p:spPr>
          <a:xfrm>
            <a:off x="2505900" y="3045525"/>
            <a:ext cx="2228400" cy="461700"/>
          </a:xfrm>
          <a:prstGeom prst="rect">
            <a:avLst/>
          </a:prstGeom>
          <a:noFill/>
          <a:ln w="38100" cap="flat" cmpd="sng">
            <a:solidFill>
              <a:srgbClr val="1CC5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46" name="Google Shape;3946;p157"/>
          <p:cNvSpPr/>
          <p:nvPr/>
        </p:nvSpPr>
        <p:spPr>
          <a:xfrm rot="2700000">
            <a:off x="2284753" y="2329551"/>
            <a:ext cx="2624498" cy="461599"/>
          </a:xfrm>
          <a:prstGeom prst="rect">
            <a:avLst/>
          </a:prstGeom>
          <a:noFill/>
          <a:ln w="38100" cap="flat" cmpd="sng">
            <a:solidFill>
              <a:srgbClr val="1CC5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947" name="Google Shape;3947;p157"/>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Finding the Optimal Balance</a:t>
            </a:r>
            <a:endParaRPr>
              <a:solidFill>
                <a:srgbClr val="CC0000"/>
              </a:solidFill>
            </a:endParaRPr>
          </a:p>
        </p:txBody>
      </p:sp>
      <p:grpSp>
        <p:nvGrpSpPr>
          <p:cNvPr id="3948" name="Google Shape;3948;p157"/>
          <p:cNvGrpSpPr/>
          <p:nvPr/>
        </p:nvGrpSpPr>
        <p:grpSpPr>
          <a:xfrm rot="10800000" flipH="1">
            <a:off x="440130" y="697899"/>
            <a:ext cx="4273437" cy="27223"/>
            <a:chOff x="4567820" y="1685723"/>
            <a:chExt cx="3056166" cy="45600"/>
          </a:xfrm>
        </p:grpSpPr>
        <p:cxnSp>
          <p:nvCxnSpPr>
            <p:cNvPr id="3949" name="Google Shape;3949;p157"/>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950" name="Google Shape;3950;p157"/>
            <p:cNvCxnSpPr>
              <a:endCxn id="3951"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951" name="Google Shape;3951;p157"/>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952" name="Google Shape;3952;p157"/>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920"/>
        <p:cNvGrpSpPr/>
        <p:nvPr/>
      </p:nvGrpSpPr>
      <p:grpSpPr>
        <a:xfrm>
          <a:off x="0" y="0"/>
          <a:ext cx="0" cy="0"/>
          <a:chOff x="0" y="0"/>
          <a:chExt cx="0" cy="0"/>
        </a:xfrm>
      </p:grpSpPr>
      <p:pic>
        <p:nvPicPr>
          <p:cNvPr id="2921" name="Google Shape;2921;p131"/>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grpSp>
        <p:nvGrpSpPr>
          <p:cNvPr id="2922" name="Google Shape;2922;p131"/>
          <p:cNvGrpSpPr/>
          <p:nvPr/>
        </p:nvGrpSpPr>
        <p:grpSpPr>
          <a:xfrm>
            <a:off x="-4125" y="-75"/>
            <a:ext cx="9144000" cy="5143500"/>
            <a:chOff x="0" y="0"/>
            <a:chExt cx="12192000" cy="6858000"/>
          </a:xfrm>
        </p:grpSpPr>
        <p:sp>
          <p:nvSpPr>
            <p:cNvPr id="2923" name="Google Shape;2923;p131"/>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2924" name="Google Shape;2924;p131"/>
            <p:cNvGrpSpPr/>
            <p:nvPr/>
          </p:nvGrpSpPr>
          <p:grpSpPr>
            <a:xfrm>
              <a:off x="0" y="0"/>
              <a:ext cx="12192000" cy="6858000"/>
              <a:chOff x="0" y="0"/>
              <a:chExt cx="12192000" cy="6858000"/>
            </a:xfrm>
          </p:grpSpPr>
          <p:grpSp>
            <p:nvGrpSpPr>
              <p:cNvPr id="2925" name="Google Shape;2925;p131"/>
              <p:cNvGrpSpPr/>
              <p:nvPr/>
            </p:nvGrpSpPr>
            <p:grpSpPr>
              <a:xfrm>
                <a:off x="609600" y="0"/>
                <a:ext cx="10972800" cy="6858000"/>
                <a:chOff x="609600" y="0"/>
                <a:chExt cx="10972800" cy="6858000"/>
              </a:xfrm>
            </p:grpSpPr>
            <p:cxnSp>
              <p:nvCxnSpPr>
                <p:cNvPr id="2926" name="Google Shape;2926;p131"/>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927" name="Google Shape;2927;p131"/>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928" name="Google Shape;2928;p131"/>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929" name="Google Shape;2929;p131"/>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930" name="Google Shape;2930;p131"/>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931" name="Google Shape;2931;p131"/>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2932" name="Google Shape;2932;p131"/>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2933" name="Google Shape;2933;p131"/>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2934" name="Google Shape;2934;p131"/>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935" name="Google Shape;2935;p131"/>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936" name="Google Shape;2936;p131"/>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937" name="Google Shape;2937;p131"/>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938" name="Google Shape;2938;p131"/>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939" name="Google Shape;2939;p131"/>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2940" name="Google Shape;2940;p131"/>
          <p:cNvGrpSpPr/>
          <p:nvPr/>
        </p:nvGrpSpPr>
        <p:grpSpPr>
          <a:xfrm>
            <a:off x="1828743" y="2571749"/>
            <a:ext cx="552581" cy="564122"/>
            <a:chOff x="2438325" y="3429000"/>
            <a:chExt cx="736775" cy="752163"/>
          </a:xfrm>
        </p:grpSpPr>
        <p:cxnSp>
          <p:nvCxnSpPr>
            <p:cNvPr id="2941" name="Google Shape;2941;p131"/>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2942" name="Google Shape;2942;p131"/>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2943" name="Google Shape;2943;p131"/>
          <p:cNvGrpSpPr/>
          <p:nvPr/>
        </p:nvGrpSpPr>
        <p:grpSpPr>
          <a:xfrm flipH="1">
            <a:off x="6762620" y="2571749"/>
            <a:ext cx="552581" cy="564122"/>
            <a:chOff x="2438325" y="3429000"/>
            <a:chExt cx="736775" cy="752163"/>
          </a:xfrm>
        </p:grpSpPr>
        <p:cxnSp>
          <p:nvCxnSpPr>
            <p:cNvPr id="2944" name="Google Shape;2944;p131"/>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2945" name="Google Shape;2945;p131"/>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2946" name="Google Shape;2946;p131"/>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2947" name="Google Shape;2947;p131"/>
          <p:cNvGrpSpPr/>
          <p:nvPr/>
        </p:nvGrpSpPr>
        <p:grpSpPr>
          <a:xfrm>
            <a:off x="2127668" y="2302489"/>
            <a:ext cx="4888303" cy="1006754"/>
            <a:chOff x="3026125" y="3365726"/>
            <a:chExt cx="6952500" cy="1431879"/>
          </a:xfrm>
        </p:grpSpPr>
        <p:sp>
          <p:nvSpPr>
            <p:cNvPr id="2948" name="Google Shape;2948;p131"/>
            <p:cNvSpPr txBox="1"/>
            <p:nvPr/>
          </p:nvSpPr>
          <p:spPr>
            <a:xfrm>
              <a:off x="3026125" y="4398905"/>
              <a:ext cx="6952500" cy="3987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a:solidFill>
                    <a:schemeClr val="lt1"/>
                  </a:solidFill>
                  <a:latin typeface="Bree Serif"/>
                  <a:ea typeface="Bree Serif"/>
                  <a:cs typeface="Bree Serif"/>
                  <a:sym typeface="Bree Serif"/>
                </a:rPr>
                <a:t>Background + Introduction</a:t>
              </a:r>
              <a:endParaRPr sz="1000"/>
            </a:p>
          </p:txBody>
        </p:sp>
        <p:sp>
          <p:nvSpPr>
            <p:cNvPr id="2949" name="Google Shape;2949;p131"/>
            <p:cNvSpPr txBox="1"/>
            <p:nvPr/>
          </p:nvSpPr>
          <p:spPr>
            <a:xfrm>
              <a:off x="3243007" y="3365726"/>
              <a:ext cx="6518700" cy="7491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sz="3000" b="1">
                  <a:solidFill>
                    <a:schemeClr val="accent1"/>
                  </a:solidFill>
                  <a:latin typeface="Big Shoulders Text"/>
                  <a:ea typeface="Big Shoulders Text"/>
                  <a:cs typeface="Big Shoulders Text"/>
                  <a:sym typeface="Big Shoulders Text"/>
                </a:rPr>
                <a:t>Problem Statement</a:t>
              </a:r>
              <a:endParaRPr sz="3000" b="1">
                <a:solidFill>
                  <a:schemeClr val="accent1"/>
                </a:solidFill>
                <a:latin typeface="Big Shoulders Text"/>
                <a:ea typeface="Big Shoulders Text"/>
                <a:cs typeface="Big Shoulders Text"/>
                <a:sym typeface="Big Shoulders Text"/>
              </a:endParaRPr>
            </a:p>
          </p:txBody>
        </p:sp>
      </p:grpSp>
      <p:pic>
        <p:nvPicPr>
          <p:cNvPr id="2950" name="Google Shape;2950;p131"/>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2951" name="Google Shape;2951;p131"/>
          <p:cNvSpPr/>
          <p:nvPr/>
        </p:nvSpPr>
        <p:spPr>
          <a:xfrm>
            <a:off x="4259746" y="1409659"/>
            <a:ext cx="624900" cy="6366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700"/>
              </a:spcAft>
              <a:buNone/>
            </a:pPr>
            <a:endParaRPr sz="1500"/>
          </a:p>
        </p:txBody>
      </p:sp>
      <p:sp>
        <p:nvSpPr>
          <p:cNvPr id="2952" name="Google Shape;2952;p131"/>
          <p:cNvSpPr txBox="1"/>
          <p:nvPr/>
        </p:nvSpPr>
        <p:spPr>
          <a:xfrm>
            <a:off x="4259742" y="1515865"/>
            <a:ext cx="624900" cy="422400"/>
          </a:xfrm>
          <a:prstGeom prst="rect">
            <a:avLst/>
          </a:prstGeom>
          <a:noFill/>
          <a:ln>
            <a:noFill/>
          </a:ln>
        </p:spPr>
        <p:txBody>
          <a:bodyPr spcFirstLastPara="1" wrap="square" lIns="64275" tIns="64275" rIns="64275" bIns="64275" anchor="t" anchorCtr="0">
            <a:spAutoFit/>
          </a:bodyPr>
          <a:lstStyle/>
          <a:p>
            <a:pPr marL="0" lvl="0" indent="0" algn="ctr" rtl="0">
              <a:spcBef>
                <a:spcPts val="0"/>
              </a:spcBef>
              <a:spcAft>
                <a:spcPts val="700"/>
              </a:spcAft>
              <a:buNone/>
            </a:pPr>
            <a:r>
              <a:rPr lang="en" sz="1900" b="1">
                <a:solidFill>
                  <a:schemeClr val="lt1"/>
                </a:solidFill>
                <a:latin typeface="Raleway"/>
                <a:ea typeface="Raleway"/>
                <a:cs typeface="Raleway"/>
                <a:sym typeface="Raleway"/>
              </a:rPr>
              <a:t>01</a:t>
            </a:r>
            <a:endParaRPr sz="1000"/>
          </a:p>
        </p:txBody>
      </p:sp>
      <p:sp>
        <p:nvSpPr>
          <p:cNvPr id="2953" name="Google Shape;2953;p131"/>
          <p:cNvSpPr/>
          <p:nvPr/>
        </p:nvSpPr>
        <p:spPr>
          <a:xfrm>
            <a:off x="-16025" y="4805950"/>
            <a:ext cx="1152300" cy="337500"/>
          </a:xfrm>
          <a:prstGeom prst="snip1Rect">
            <a:avLst>
              <a:gd name="adj"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Problem </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2954" name="Google Shape;2954;p131"/>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Motivation</a:t>
            </a:r>
            <a:endParaRPr sz="900">
              <a:solidFill>
                <a:schemeClr val="lt1"/>
              </a:solidFill>
              <a:latin typeface="Bree Serif"/>
              <a:ea typeface="Bree Serif"/>
              <a:cs typeface="Bree Serif"/>
              <a:sym typeface="Bree Serif"/>
            </a:endParaRPr>
          </a:p>
        </p:txBody>
      </p:sp>
      <p:sp>
        <p:nvSpPr>
          <p:cNvPr id="2955" name="Google Shape;2955;p131"/>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EDA</a:t>
            </a:r>
            <a:endParaRPr sz="900">
              <a:solidFill>
                <a:schemeClr val="lt1"/>
              </a:solidFill>
              <a:latin typeface="Bree Serif"/>
              <a:ea typeface="Bree Serif"/>
              <a:cs typeface="Bree Serif"/>
              <a:sym typeface="Bree Serif"/>
            </a:endParaRPr>
          </a:p>
        </p:txBody>
      </p:sp>
      <p:sp>
        <p:nvSpPr>
          <p:cNvPr id="2956" name="Google Shape;2956;p131"/>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1</a:t>
            </a:r>
            <a:endParaRPr sz="900">
              <a:solidFill>
                <a:schemeClr val="lt1"/>
              </a:solidFill>
              <a:latin typeface="Bree Serif"/>
              <a:ea typeface="Bree Serif"/>
              <a:cs typeface="Bree Serif"/>
              <a:sym typeface="Bree Serif"/>
            </a:endParaRPr>
          </a:p>
        </p:txBody>
      </p:sp>
      <p:sp>
        <p:nvSpPr>
          <p:cNvPr id="2957" name="Google Shape;2957;p131"/>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2</a:t>
            </a:r>
            <a:endParaRPr sz="900">
              <a:solidFill>
                <a:schemeClr val="lt1"/>
              </a:solidFill>
              <a:latin typeface="Bree Serif"/>
              <a:ea typeface="Bree Serif"/>
              <a:cs typeface="Bree Serif"/>
              <a:sym typeface="Bree Serif"/>
            </a:endParaRPr>
          </a:p>
        </p:txBody>
      </p:sp>
      <p:sp>
        <p:nvSpPr>
          <p:cNvPr id="2958" name="Google Shape;2958;p131"/>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2959" name="Google Shape;2959;p131"/>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chemeClr val="lt1"/>
                </a:solidFill>
                <a:latin typeface="Bree Serif"/>
                <a:ea typeface="Bree Serif"/>
                <a:cs typeface="Bree Serif"/>
                <a:sym typeface="Bree Serif"/>
              </a:rPr>
              <a:t>Models</a:t>
            </a:r>
            <a:endParaRPr sz="900">
              <a:solidFill>
                <a:schemeClr val="lt1"/>
              </a:solidFill>
              <a:latin typeface="Bree Serif"/>
              <a:ea typeface="Bree Serif"/>
              <a:cs typeface="Bree Serif"/>
              <a:sym typeface="Bree Serif"/>
            </a:endParaRPr>
          </a:p>
        </p:txBody>
      </p:sp>
      <p:sp>
        <p:nvSpPr>
          <p:cNvPr id="2960" name="Google Shape;2960;p131"/>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Business</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 Insights</a:t>
            </a:r>
            <a:endParaRPr sz="900">
              <a:solidFill>
                <a:schemeClr val="lt1"/>
              </a:solidFill>
              <a:latin typeface="Bree Serif"/>
              <a:ea typeface="Bree Serif"/>
              <a:cs typeface="Bree Serif"/>
              <a:sym typeface="Bree Serif"/>
            </a:endParaRPr>
          </a:p>
        </p:txBody>
      </p:sp>
      <p:sp>
        <p:nvSpPr>
          <p:cNvPr id="2961" name="Google Shape;2961;p131"/>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Mufaddal</a:t>
            </a:r>
            <a:endParaRPr sz="200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38"/>
                                        </p:tgtEl>
                                        <p:attrNameLst>
                                          <p:attrName>style.visibility</p:attrName>
                                        </p:attrNameLst>
                                      </p:cBhvr>
                                      <p:to>
                                        <p:strVal val="visible"/>
                                      </p:to>
                                    </p:set>
                                    <p:anim calcmode="lin" valueType="num">
                                      <p:cBhvr additive="base">
                                        <p:cTn id="7" dur="1000"/>
                                        <p:tgtEl>
                                          <p:spTgt spid="293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2938"/>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2937"/>
                                        </p:tgtEl>
                                        <p:attrNameLst>
                                          <p:attrName>style.visibility</p:attrName>
                                        </p:attrNameLst>
                                      </p:cBhvr>
                                      <p:to>
                                        <p:strVal val="visible"/>
                                      </p:to>
                                    </p:set>
                                    <p:anim calcmode="lin" valueType="num">
                                      <p:cBhvr additive="base">
                                        <p:cTn id="12" dur="1000"/>
                                        <p:tgtEl>
                                          <p:spTgt spid="2937"/>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2937"/>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2946"/>
                                        </p:tgtEl>
                                        <p:attrNameLst>
                                          <p:attrName>style.visibility</p:attrName>
                                        </p:attrNameLst>
                                      </p:cBhvr>
                                      <p:to>
                                        <p:strVal val="visible"/>
                                      </p:to>
                                    </p:set>
                                    <p:anim calcmode="lin" valueType="num">
                                      <p:cBhvr additive="base">
                                        <p:cTn id="17" dur="1000"/>
                                        <p:tgtEl>
                                          <p:spTgt spid="2946"/>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2946"/>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2939"/>
                                        </p:tgtEl>
                                        <p:attrNameLst>
                                          <p:attrName>style.visibility</p:attrName>
                                        </p:attrNameLst>
                                      </p:cBhvr>
                                      <p:to>
                                        <p:strVal val="visible"/>
                                      </p:to>
                                    </p:set>
                                    <p:anim calcmode="lin" valueType="num">
                                      <p:cBhvr additive="base">
                                        <p:cTn id="22" dur="1000"/>
                                        <p:tgtEl>
                                          <p:spTgt spid="2939"/>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2939"/>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2935"/>
                                        </p:tgtEl>
                                        <p:attrNameLst>
                                          <p:attrName>style.visibility</p:attrName>
                                        </p:attrNameLst>
                                      </p:cBhvr>
                                      <p:to>
                                        <p:strVal val="visible"/>
                                      </p:to>
                                    </p:set>
                                    <p:anim calcmode="lin" valueType="num">
                                      <p:cBhvr additive="base">
                                        <p:cTn id="27" dur="1000"/>
                                        <p:tgtEl>
                                          <p:spTgt spid="2935"/>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2935"/>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2934"/>
                                        </p:tgtEl>
                                        <p:attrNameLst>
                                          <p:attrName>style.visibility</p:attrName>
                                        </p:attrNameLst>
                                      </p:cBhvr>
                                      <p:to>
                                        <p:strVal val="visible"/>
                                      </p:to>
                                    </p:set>
                                    <p:anim calcmode="lin" valueType="num">
                                      <p:cBhvr additive="base">
                                        <p:cTn id="32" dur="1000"/>
                                        <p:tgtEl>
                                          <p:spTgt spid="2934"/>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2934"/>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2936"/>
                                        </p:tgtEl>
                                        <p:attrNameLst>
                                          <p:attrName>style.visibility</p:attrName>
                                        </p:attrNameLst>
                                      </p:cBhvr>
                                      <p:to>
                                        <p:strVal val="visible"/>
                                      </p:to>
                                    </p:set>
                                    <p:anim calcmode="lin" valueType="num">
                                      <p:cBhvr additive="base">
                                        <p:cTn id="37" dur="1000"/>
                                        <p:tgtEl>
                                          <p:spTgt spid="2936"/>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2936"/>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2940"/>
                                        </p:tgtEl>
                                        <p:attrNameLst>
                                          <p:attrName>style.visibility</p:attrName>
                                        </p:attrNameLst>
                                      </p:cBhvr>
                                      <p:to>
                                        <p:strVal val="visible"/>
                                      </p:to>
                                    </p:set>
                                    <p:animEffect transition="in" filter="fade">
                                      <p:cBhvr>
                                        <p:cTn id="42" dur="1000"/>
                                        <p:tgtEl>
                                          <p:spTgt spid="2940"/>
                                        </p:tgtEl>
                                      </p:cBhvr>
                                    </p:animEffect>
                                  </p:childTnLst>
                                </p:cTn>
                              </p:par>
                              <p:par>
                                <p:cTn id="43" presetID="10" presetClass="entr" presetSubtype="0" fill="hold" nodeType="withEffect">
                                  <p:stCondLst>
                                    <p:cond delay="500"/>
                                  </p:stCondLst>
                                  <p:childTnLst>
                                    <p:set>
                                      <p:cBhvr>
                                        <p:cTn id="44" dur="1" fill="hold">
                                          <p:stCondLst>
                                            <p:cond delay="0"/>
                                          </p:stCondLst>
                                        </p:cTn>
                                        <p:tgtEl>
                                          <p:spTgt spid="2943"/>
                                        </p:tgtEl>
                                        <p:attrNameLst>
                                          <p:attrName>style.visibility</p:attrName>
                                        </p:attrNameLst>
                                      </p:cBhvr>
                                      <p:to>
                                        <p:strVal val="visible"/>
                                      </p:to>
                                    </p:set>
                                    <p:animEffect transition="in" filter="fade">
                                      <p:cBhvr>
                                        <p:cTn id="45" dur="1000"/>
                                        <p:tgtEl>
                                          <p:spTgt spid="2943"/>
                                        </p:tgtEl>
                                      </p:cBhvr>
                                    </p:animEffect>
                                  </p:childTnLst>
                                </p:cTn>
                              </p:par>
                              <p:par>
                                <p:cTn id="46" presetID="10" presetClass="entr" presetSubtype="0" fill="hold" nodeType="withEffect">
                                  <p:stCondLst>
                                    <p:cond delay="0"/>
                                  </p:stCondLst>
                                  <p:childTnLst>
                                    <p:set>
                                      <p:cBhvr>
                                        <p:cTn id="47" dur="1" fill="hold">
                                          <p:stCondLst>
                                            <p:cond delay="0"/>
                                          </p:stCondLst>
                                        </p:cTn>
                                        <p:tgtEl>
                                          <p:spTgt spid="2922"/>
                                        </p:tgtEl>
                                        <p:attrNameLst>
                                          <p:attrName>style.visibility</p:attrName>
                                        </p:attrNameLst>
                                      </p:cBhvr>
                                      <p:to>
                                        <p:strVal val="visible"/>
                                      </p:to>
                                    </p:set>
                                    <p:animEffect transition="in" filter="fade">
                                      <p:cBhvr>
                                        <p:cTn id="48" dur="1"/>
                                        <p:tgtEl>
                                          <p:spTgt spid="2922"/>
                                        </p:tgtEl>
                                      </p:cBhvr>
                                    </p:animEffect>
                                  </p:childTnLst>
                                </p:cTn>
                              </p:par>
                              <p:par>
                                <p:cTn id="49" presetID="1" presetClass="entr" presetSubtype="0" fill="hold" nodeType="withEffect">
                                  <p:stCondLst>
                                    <p:cond delay="0"/>
                                  </p:stCondLst>
                                  <p:childTnLst>
                                    <p:set>
                                      <p:cBhvr>
                                        <p:cTn id="50" dur="1" fill="hold">
                                          <p:stCondLst>
                                            <p:cond delay="0"/>
                                          </p:stCondLst>
                                        </p:cTn>
                                        <p:tgtEl>
                                          <p:spTgt spid="2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6"/>
        <p:cNvGrpSpPr/>
        <p:nvPr/>
      </p:nvGrpSpPr>
      <p:grpSpPr>
        <a:xfrm>
          <a:off x="0" y="0"/>
          <a:ext cx="0" cy="0"/>
          <a:chOff x="0" y="0"/>
          <a:chExt cx="0" cy="0"/>
        </a:xfrm>
      </p:grpSpPr>
      <p:sp>
        <p:nvSpPr>
          <p:cNvPr id="3957" name="Google Shape;3957;p158"/>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958" name="Google Shape;3958;p158"/>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959" name="Google Shape;3959;p158"/>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960" name="Google Shape;3960;p158"/>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961" name="Google Shape;3961;p158"/>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962" name="Google Shape;3962;p158"/>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963" name="Google Shape;3963;p158"/>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964" name="Google Shape;3964;p158"/>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965" name="Google Shape;3965;p158"/>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Models Used</a:t>
            </a:r>
            <a:endParaRPr>
              <a:solidFill>
                <a:srgbClr val="CC0000"/>
              </a:solidFill>
            </a:endParaRPr>
          </a:p>
        </p:txBody>
      </p:sp>
      <p:sp>
        <p:nvSpPr>
          <p:cNvPr id="3966" name="Google Shape;3966;p158"/>
          <p:cNvSpPr/>
          <p:nvPr/>
        </p:nvSpPr>
        <p:spPr>
          <a:xfrm>
            <a:off x="6894151" y="2360896"/>
            <a:ext cx="1849357" cy="490151"/>
          </a:xfrm>
          <a:custGeom>
            <a:avLst/>
            <a:gdLst/>
            <a:ahLst/>
            <a:cxnLst/>
            <a:rect l="l" t="t" r="r" b="b"/>
            <a:pathLst>
              <a:path w="11449" h="3457" extrusionOk="0">
                <a:moveTo>
                  <a:pt x="0" y="0"/>
                </a:moveTo>
                <a:lnTo>
                  <a:pt x="0" y="3457"/>
                </a:lnTo>
                <a:lnTo>
                  <a:pt x="9745" y="3457"/>
                </a:lnTo>
                <a:cubicBezTo>
                  <a:pt x="10693" y="3457"/>
                  <a:pt x="11449" y="2700"/>
                  <a:pt x="11449" y="1752"/>
                </a:cubicBezTo>
                <a:cubicBezTo>
                  <a:pt x="11449" y="756"/>
                  <a:pt x="10693" y="0"/>
                  <a:pt x="9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8"/>
          <p:cNvSpPr/>
          <p:nvPr/>
        </p:nvSpPr>
        <p:spPr>
          <a:xfrm>
            <a:off x="5287894" y="2360896"/>
            <a:ext cx="1841765" cy="490151"/>
          </a:xfrm>
          <a:custGeom>
            <a:avLst/>
            <a:gdLst/>
            <a:ahLst/>
            <a:cxnLst/>
            <a:rect l="l" t="t" r="r" b="b"/>
            <a:pathLst>
              <a:path w="11402" h="3457" extrusionOk="0">
                <a:moveTo>
                  <a:pt x="1" y="0"/>
                </a:moveTo>
                <a:lnTo>
                  <a:pt x="1" y="3457"/>
                </a:lnTo>
                <a:lnTo>
                  <a:pt x="9697" y="3457"/>
                </a:lnTo>
                <a:cubicBezTo>
                  <a:pt x="10657" y="3457"/>
                  <a:pt x="11402" y="2700"/>
                  <a:pt x="11402" y="1752"/>
                </a:cubicBezTo>
                <a:cubicBezTo>
                  <a:pt x="11402" y="756"/>
                  <a:pt x="10657" y="0"/>
                  <a:pt x="9697" y="0"/>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8"/>
          <p:cNvSpPr/>
          <p:nvPr/>
        </p:nvSpPr>
        <p:spPr>
          <a:xfrm>
            <a:off x="3674045" y="2360896"/>
            <a:ext cx="1841604" cy="490151"/>
          </a:xfrm>
          <a:custGeom>
            <a:avLst/>
            <a:gdLst/>
            <a:ahLst/>
            <a:cxnLst/>
            <a:rect l="l" t="t" r="r" b="b"/>
            <a:pathLst>
              <a:path w="11401" h="3457" extrusionOk="0">
                <a:moveTo>
                  <a:pt x="0" y="0"/>
                </a:moveTo>
                <a:lnTo>
                  <a:pt x="0" y="3457"/>
                </a:lnTo>
                <a:lnTo>
                  <a:pt x="9709" y="3457"/>
                </a:lnTo>
                <a:cubicBezTo>
                  <a:pt x="10657" y="3457"/>
                  <a:pt x="11401" y="2700"/>
                  <a:pt x="11401" y="1752"/>
                </a:cubicBezTo>
                <a:cubicBezTo>
                  <a:pt x="11401" y="756"/>
                  <a:pt x="10657" y="0"/>
                  <a:pt x="9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8"/>
          <p:cNvSpPr/>
          <p:nvPr/>
        </p:nvSpPr>
        <p:spPr>
          <a:xfrm>
            <a:off x="2061974" y="2360896"/>
            <a:ext cx="1841765" cy="490151"/>
          </a:xfrm>
          <a:custGeom>
            <a:avLst/>
            <a:gdLst/>
            <a:ahLst/>
            <a:cxnLst/>
            <a:rect l="l" t="t" r="r" b="b"/>
            <a:pathLst>
              <a:path w="11402" h="3457" extrusionOk="0">
                <a:moveTo>
                  <a:pt x="1" y="0"/>
                </a:moveTo>
                <a:lnTo>
                  <a:pt x="1" y="3457"/>
                </a:lnTo>
                <a:lnTo>
                  <a:pt x="9697" y="3457"/>
                </a:lnTo>
                <a:cubicBezTo>
                  <a:pt x="10645" y="3457"/>
                  <a:pt x="11402" y="2700"/>
                  <a:pt x="11402" y="1752"/>
                </a:cubicBezTo>
                <a:cubicBezTo>
                  <a:pt x="11402" y="756"/>
                  <a:pt x="10645" y="0"/>
                  <a:pt x="9697" y="0"/>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8"/>
          <p:cNvSpPr/>
          <p:nvPr/>
        </p:nvSpPr>
        <p:spPr>
          <a:xfrm>
            <a:off x="448125" y="2360896"/>
            <a:ext cx="1841765" cy="490151"/>
          </a:xfrm>
          <a:custGeom>
            <a:avLst/>
            <a:gdLst/>
            <a:ahLst/>
            <a:cxnLst/>
            <a:rect l="l" t="t" r="r" b="b"/>
            <a:pathLst>
              <a:path w="11402" h="3457" extrusionOk="0">
                <a:moveTo>
                  <a:pt x="1704" y="0"/>
                </a:moveTo>
                <a:cubicBezTo>
                  <a:pt x="756" y="0"/>
                  <a:pt x="0" y="756"/>
                  <a:pt x="0" y="1752"/>
                </a:cubicBezTo>
                <a:cubicBezTo>
                  <a:pt x="0" y="2700"/>
                  <a:pt x="756" y="3457"/>
                  <a:pt x="1704" y="3457"/>
                </a:cubicBezTo>
                <a:lnTo>
                  <a:pt x="9697" y="3457"/>
                </a:lnTo>
                <a:cubicBezTo>
                  <a:pt x="10657" y="3457"/>
                  <a:pt x="11401" y="2700"/>
                  <a:pt x="11401" y="1752"/>
                </a:cubicBezTo>
                <a:cubicBezTo>
                  <a:pt x="11401" y="756"/>
                  <a:pt x="10657" y="0"/>
                  <a:pt x="9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8"/>
          <p:cNvSpPr/>
          <p:nvPr/>
        </p:nvSpPr>
        <p:spPr>
          <a:xfrm>
            <a:off x="1255526" y="2850916"/>
            <a:ext cx="226950" cy="170284"/>
          </a:xfrm>
          <a:custGeom>
            <a:avLst/>
            <a:gdLst/>
            <a:ahLst/>
            <a:cxnLst/>
            <a:rect l="l" t="t" r="r" b="b"/>
            <a:pathLst>
              <a:path w="1405" h="1201" extrusionOk="0">
                <a:moveTo>
                  <a:pt x="1" y="1"/>
                </a:moveTo>
                <a:lnTo>
                  <a:pt x="349" y="601"/>
                </a:lnTo>
                <a:lnTo>
                  <a:pt x="697" y="1201"/>
                </a:lnTo>
                <a:lnTo>
                  <a:pt x="1057" y="601"/>
                </a:lnTo>
                <a:lnTo>
                  <a:pt x="1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8"/>
          <p:cNvSpPr/>
          <p:nvPr/>
        </p:nvSpPr>
        <p:spPr>
          <a:xfrm>
            <a:off x="4481366" y="2850916"/>
            <a:ext cx="226950" cy="170284"/>
          </a:xfrm>
          <a:custGeom>
            <a:avLst/>
            <a:gdLst/>
            <a:ahLst/>
            <a:cxnLst/>
            <a:rect l="l" t="t" r="r" b="b"/>
            <a:pathLst>
              <a:path w="1405" h="1201" extrusionOk="0">
                <a:moveTo>
                  <a:pt x="1" y="1"/>
                </a:moveTo>
                <a:lnTo>
                  <a:pt x="349" y="601"/>
                </a:lnTo>
                <a:lnTo>
                  <a:pt x="709" y="1201"/>
                </a:lnTo>
                <a:lnTo>
                  <a:pt x="1057" y="601"/>
                </a:lnTo>
                <a:lnTo>
                  <a:pt x="1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8"/>
          <p:cNvSpPr/>
          <p:nvPr/>
        </p:nvSpPr>
        <p:spPr>
          <a:xfrm>
            <a:off x="7710194" y="2850916"/>
            <a:ext cx="217258" cy="170284"/>
          </a:xfrm>
          <a:custGeom>
            <a:avLst/>
            <a:gdLst/>
            <a:ahLst/>
            <a:cxnLst/>
            <a:rect l="l" t="t" r="r" b="b"/>
            <a:pathLst>
              <a:path w="1345" h="1201" extrusionOk="0">
                <a:moveTo>
                  <a:pt x="1" y="1"/>
                </a:moveTo>
                <a:lnTo>
                  <a:pt x="349" y="601"/>
                </a:lnTo>
                <a:lnTo>
                  <a:pt x="697" y="1201"/>
                </a:lnTo>
                <a:lnTo>
                  <a:pt x="1045" y="601"/>
                </a:lnTo>
                <a:lnTo>
                  <a:pt x="1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8"/>
          <p:cNvSpPr/>
          <p:nvPr/>
        </p:nvSpPr>
        <p:spPr>
          <a:xfrm>
            <a:off x="6099172" y="2190750"/>
            <a:ext cx="219196" cy="170284"/>
          </a:xfrm>
          <a:custGeom>
            <a:avLst/>
            <a:gdLst/>
            <a:ahLst/>
            <a:cxnLst/>
            <a:rect l="l" t="t" r="r" b="b"/>
            <a:pathLst>
              <a:path w="1357" h="1201" extrusionOk="0">
                <a:moveTo>
                  <a:pt x="708" y="0"/>
                </a:moveTo>
                <a:lnTo>
                  <a:pt x="360" y="600"/>
                </a:lnTo>
                <a:lnTo>
                  <a:pt x="0" y="1200"/>
                </a:lnTo>
                <a:lnTo>
                  <a:pt x="1356" y="1200"/>
                </a:lnTo>
                <a:lnTo>
                  <a:pt x="1056" y="600"/>
                </a:lnTo>
                <a:lnTo>
                  <a:pt x="708" y="0"/>
                </a:ln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8"/>
          <p:cNvSpPr/>
          <p:nvPr/>
        </p:nvSpPr>
        <p:spPr>
          <a:xfrm>
            <a:off x="2869375" y="2190750"/>
            <a:ext cx="226950" cy="170284"/>
          </a:xfrm>
          <a:custGeom>
            <a:avLst/>
            <a:gdLst/>
            <a:ahLst/>
            <a:cxnLst/>
            <a:rect l="l" t="t" r="r" b="b"/>
            <a:pathLst>
              <a:path w="1405" h="1201" extrusionOk="0">
                <a:moveTo>
                  <a:pt x="696" y="0"/>
                </a:moveTo>
                <a:lnTo>
                  <a:pt x="348" y="600"/>
                </a:lnTo>
                <a:lnTo>
                  <a:pt x="0" y="1200"/>
                </a:lnTo>
                <a:lnTo>
                  <a:pt x="1404" y="1200"/>
                </a:lnTo>
                <a:lnTo>
                  <a:pt x="1056" y="600"/>
                </a:lnTo>
                <a:lnTo>
                  <a:pt x="696" y="0"/>
                </a:ln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8"/>
          <p:cNvSpPr txBox="1"/>
          <p:nvPr/>
        </p:nvSpPr>
        <p:spPr>
          <a:xfrm>
            <a:off x="472150" y="2414025"/>
            <a:ext cx="17703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Logistic Regression </a:t>
            </a:r>
            <a:endParaRPr sz="1600">
              <a:solidFill>
                <a:srgbClr val="FFFFFF"/>
              </a:solidFill>
              <a:latin typeface="Fira Sans Extra Condensed Medium"/>
              <a:ea typeface="Fira Sans Extra Condensed Medium"/>
              <a:cs typeface="Fira Sans Extra Condensed Medium"/>
              <a:sym typeface="Fira Sans Extra Condensed Medium"/>
            </a:endParaRPr>
          </a:p>
        </p:txBody>
      </p:sp>
      <p:pic>
        <p:nvPicPr>
          <p:cNvPr id="3977" name="Google Shape;3977;p158"/>
          <p:cNvPicPr preferRelativeResize="0"/>
          <p:nvPr/>
        </p:nvPicPr>
        <p:blipFill>
          <a:blip r:embed="rId3">
            <a:alphaModFix/>
          </a:blip>
          <a:stretch>
            <a:fillRect/>
          </a:stretch>
        </p:blipFill>
        <p:spPr>
          <a:xfrm>
            <a:off x="727185" y="3123052"/>
            <a:ext cx="1188721" cy="1188719"/>
          </a:xfrm>
          <a:prstGeom prst="rect">
            <a:avLst/>
          </a:prstGeom>
          <a:noFill/>
          <a:ln>
            <a:noFill/>
          </a:ln>
        </p:spPr>
      </p:pic>
      <p:pic>
        <p:nvPicPr>
          <p:cNvPr id="3978" name="Google Shape;3978;p158"/>
          <p:cNvPicPr preferRelativeResize="0"/>
          <p:nvPr/>
        </p:nvPicPr>
        <p:blipFill>
          <a:blip r:embed="rId4">
            <a:alphaModFix/>
          </a:blip>
          <a:stretch>
            <a:fillRect/>
          </a:stretch>
        </p:blipFill>
        <p:spPr>
          <a:xfrm>
            <a:off x="2454837" y="975000"/>
            <a:ext cx="1097280" cy="1097280"/>
          </a:xfrm>
          <a:prstGeom prst="rect">
            <a:avLst/>
          </a:prstGeom>
          <a:noFill/>
          <a:ln>
            <a:noFill/>
          </a:ln>
        </p:spPr>
      </p:pic>
      <p:sp>
        <p:nvSpPr>
          <p:cNvPr id="3979" name="Google Shape;3979;p158"/>
          <p:cNvSpPr txBox="1"/>
          <p:nvPr/>
        </p:nvSpPr>
        <p:spPr>
          <a:xfrm>
            <a:off x="2132350" y="2420725"/>
            <a:ext cx="17703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Neural Network</a:t>
            </a:r>
            <a:endParaRPr sz="1600">
              <a:solidFill>
                <a:srgbClr val="FFFFFF"/>
              </a:solidFill>
              <a:latin typeface="Fira Sans Extra Condensed Medium"/>
              <a:ea typeface="Fira Sans Extra Condensed Medium"/>
              <a:cs typeface="Fira Sans Extra Condensed Medium"/>
              <a:sym typeface="Fira Sans Extra Condensed Medium"/>
            </a:endParaRPr>
          </a:p>
        </p:txBody>
      </p:sp>
      <p:pic>
        <p:nvPicPr>
          <p:cNvPr id="3980" name="Google Shape;3980;p158"/>
          <p:cNvPicPr preferRelativeResize="0"/>
          <p:nvPr/>
        </p:nvPicPr>
        <p:blipFill>
          <a:blip r:embed="rId5">
            <a:alphaModFix/>
          </a:blip>
          <a:stretch>
            <a:fillRect/>
          </a:stretch>
        </p:blipFill>
        <p:spPr>
          <a:xfrm>
            <a:off x="4014575" y="3159988"/>
            <a:ext cx="1097280" cy="1097280"/>
          </a:xfrm>
          <a:prstGeom prst="rect">
            <a:avLst/>
          </a:prstGeom>
          <a:noFill/>
          <a:ln>
            <a:noFill/>
          </a:ln>
        </p:spPr>
      </p:pic>
      <p:pic>
        <p:nvPicPr>
          <p:cNvPr id="3981" name="Google Shape;3981;p158"/>
          <p:cNvPicPr preferRelativeResize="0"/>
          <p:nvPr/>
        </p:nvPicPr>
        <p:blipFill>
          <a:blip r:embed="rId6">
            <a:alphaModFix/>
          </a:blip>
          <a:stretch>
            <a:fillRect/>
          </a:stretch>
        </p:blipFill>
        <p:spPr>
          <a:xfrm>
            <a:off x="5535287" y="801300"/>
            <a:ext cx="1371600" cy="1371600"/>
          </a:xfrm>
          <a:prstGeom prst="rect">
            <a:avLst/>
          </a:prstGeom>
          <a:noFill/>
          <a:ln>
            <a:noFill/>
          </a:ln>
        </p:spPr>
      </p:pic>
      <p:pic>
        <p:nvPicPr>
          <p:cNvPr id="3982" name="Google Shape;3982;p158"/>
          <p:cNvPicPr preferRelativeResize="0"/>
          <p:nvPr/>
        </p:nvPicPr>
        <p:blipFill>
          <a:blip r:embed="rId7">
            <a:alphaModFix/>
          </a:blip>
          <a:stretch>
            <a:fillRect/>
          </a:stretch>
        </p:blipFill>
        <p:spPr>
          <a:xfrm>
            <a:off x="7325212" y="3214500"/>
            <a:ext cx="1188719" cy="1188719"/>
          </a:xfrm>
          <a:prstGeom prst="rect">
            <a:avLst/>
          </a:prstGeom>
          <a:noFill/>
          <a:ln>
            <a:noFill/>
          </a:ln>
        </p:spPr>
      </p:pic>
      <p:sp>
        <p:nvSpPr>
          <p:cNvPr id="3983" name="Google Shape;3983;p158"/>
          <p:cNvSpPr txBox="1"/>
          <p:nvPr/>
        </p:nvSpPr>
        <p:spPr>
          <a:xfrm>
            <a:off x="3715200" y="2403300"/>
            <a:ext cx="17703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CART</a:t>
            </a: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3984" name="Google Shape;3984;p158"/>
          <p:cNvSpPr txBox="1"/>
          <p:nvPr/>
        </p:nvSpPr>
        <p:spPr>
          <a:xfrm>
            <a:off x="5332750" y="2420725"/>
            <a:ext cx="1770300" cy="370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Random Forest</a:t>
            </a:r>
            <a:endParaRPr sz="1600">
              <a:solidFill>
                <a:srgbClr val="FFFFFF"/>
              </a:solidFill>
              <a:latin typeface="Fira Sans Extra Condensed Medium"/>
              <a:ea typeface="Fira Sans Extra Condensed Medium"/>
              <a:cs typeface="Fira Sans Extra Condensed Medium"/>
              <a:sym typeface="Fira Sans Extra Condensed Medium"/>
            </a:endParaRPr>
          </a:p>
        </p:txBody>
      </p:sp>
      <p:sp>
        <p:nvSpPr>
          <p:cNvPr id="3985" name="Google Shape;3985;p158"/>
          <p:cNvSpPr txBox="1"/>
          <p:nvPr/>
        </p:nvSpPr>
        <p:spPr>
          <a:xfrm>
            <a:off x="6991800" y="2403300"/>
            <a:ext cx="1770300" cy="370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XGBoost</a:t>
            </a:r>
            <a:endParaRPr sz="16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3986" name="Google Shape;3986;p158"/>
          <p:cNvGrpSpPr/>
          <p:nvPr/>
        </p:nvGrpSpPr>
        <p:grpSpPr>
          <a:xfrm>
            <a:off x="439970" y="706681"/>
            <a:ext cx="2112422" cy="29549"/>
            <a:chOff x="4567820" y="1685723"/>
            <a:chExt cx="3056166" cy="45600"/>
          </a:xfrm>
        </p:grpSpPr>
        <p:cxnSp>
          <p:nvCxnSpPr>
            <p:cNvPr id="3987" name="Google Shape;3987;p158"/>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988" name="Google Shape;3988;p158"/>
            <p:cNvCxnSpPr>
              <a:endCxn id="3989"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989" name="Google Shape;3989;p158"/>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990" name="Google Shape;3990;p158"/>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4"/>
        <p:cNvGrpSpPr/>
        <p:nvPr/>
      </p:nvGrpSpPr>
      <p:grpSpPr>
        <a:xfrm>
          <a:off x="0" y="0"/>
          <a:ext cx="0" cy="0"/>
          <a:chOff x="0" y="0"/>
          <a:chExt cx="0" cy="0"/>
        </a:xfrm>
      </p:grpSpPr>
      <p:sp>
        <p:nvSpPr>
          <p:cNvPr id="3995" name="Google Shape;3995;p159"/>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996" name="Google Shape;3996;p159"/>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997" name="Google Shape;3997;p159"/>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998" name="Google Shape;3998;p159"/>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999" name="Google Shape;3999;p159"/>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000" name="Google Shape;4000;p159"/>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001" name="Google Shape;4001;p159"/>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002" name="Google Shape;4002;p159"/>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003" name="Google Shape;4003;p159"/>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Models Used</a:t>
            </a:r>
            <a:endParaRPr>
              <a:solidFill>
                <a:srgbClr val="CC0000"/>
              </a:solidFill>
            </a:endParaRPr>
          </a:p>
        </p:txBody>
      </p:sp>
      <p:pic>
        <p:nvPicPr>
          <p:cNvPr id="4004" name="Google Shape;4004;p159"/>
          <p:cNvPicPr preferRelativeResize="0"/>
          <p:nvPr/>
        </p:nvPicPr>
        <p:blipFill>
          <a:blip r:embed="rId3">
            <a:alphaModFix/>
          </a:blip>
          <a:stretch>
            <a:fillRect/>
          </a:stretch>
        </p:blipFill>
        <p:spPr>
          <a:xfrm>
            <a:off x="8108350" y="1018071"/>
            <a:ext cx="756876" cy="756876"/>
          </a:xfrm>
          <a:prstGeom prst="rect">
            <a:avLst/>
          </a:prstGeom>
          <a:noFill/>
          <a:ln>
            <a:noFill/>
          </a:ln>
        </p:spPr>
      </p:pic>
      <p:pic>
        <p:nvPicPr>
          <p:cNvPr id="4005" name="Google Shape;4005;p159"/>
          <p:cNvPicPr preferRelativeResize="0"/>
          <p:nvPr/>
        </p:nvPicPr>
        <p:blipFill>
          <a:blip r:embed="rId4">
            <a:alphaModFix/>
          </a:blip>
          <a:stretch>
            <a:fillRect/>
          </a:stretch>
        </p:blipFill>
        <p:spPr>
          <a:xfrm>
            <a:off x="8054953" y="2189734"/>
            <a:ext cx="1026225" cy="1026200"/>
          </a:xfrm>
          <a:prstGeom prst="rect">
            <a:avLst/>
          </a:prstGeom>
          <a:noFill/>
          <a:ln>
            <a:noFill/>
          </a:ln>
        </p:spPr>
      </p:pic>
      <p:pic>
        <p:nvPicPr>
          <p:cNvPr id="4006" name="Google Shape;4006;p159"/>
          <p:cNvPicPr preferRelativeResize="0"/>
          <p:nvPr/>
        </p:nvPicPr>
        <p:blipFill>
          <a:blip r:embed="rId5">
            <a:alphaModFix/>
          </a:blip>
          <a:stretch>
            <a:fillRect/>
          </a:stretch>
        </p:blipFill>
        <p:spPr>
          <a:xfrm>
            <a:off x="8189625" y="3708700"/>
            <a:ext cx="756876" cy="756876"/>
          </a:xfrm>
          <a:prstGeom prst="rect">
            <a:avLst/>
          </a:prstGeom>
          <a:noFill/>
          <a:ln>
            <a:noFill/>
          </a:ln>
        </p:spPr>
      </p:pic>
      <p:grpSp>
        <p:nvGrpSpPr>
          <p:cNvPr id="4007" name="Google Shape;4007;p159"/>
          <p:cNvGrpSpPr/>
          <p:nvPr/>
        </p:nvGrpSpPr>
        <p:grpSpPr>
          <a:xfrm>
            <a:off x="439970" y="706681"/>
            <a:ext cx="2112422" cy="29549"/>
            <a:chOff x="4567820" y="1685723"/>
            <a:chExt cx="3056166" cy="45600"/>
          </a:xfrm>
        </p:grpSpPr>
        <p:cxnSp>
          <p:nvCxnSpPr>
            <p:cNvPr id="4008" name="Google Shape;4008;p159"/>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009" name="Google Shape;4009;p159"/>
            <p:cNvCxnSpPr>
              <a:endCxn id="401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010" name="Google Shape;4010;p159"/>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011" name="Google Shape;4011;p159"/>
          <p:cNvSpPr/>
          <p:nvPr/>
        </p:nvSpPr>
        <p:spPr>
          <a:xfrm rot="10800000">
            <a:off x="4543000" y="2980475"/>
            <a:ext cx="3034200" cy="789300"/>
          </a:xfrm>
          <a:prstGeom prst="homePlate">
            <a:avLst>
              <a:gd name="adj" fmla="val 31974"/>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9"/>
          <p:cNvSpPr/>
          <p:nvPr/>
        </p:nvSpPr>
        <p:spPr>
          <a:xfrm rot="10800000">
            <a:off x="4543000" y="2157450"/>
            <a:ext cx="3034200" cy="789300"/>
          </a:xfrm>
          <a:prstGeom prst="homePlate">
            <a:avLst>
              <a:gd name="adj" fmla="val 31974"/>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3" name="Google Shape;4013;p159"/>
          <p:cNvCxnSpPr>
            <a:stCxn id="4011" idx="1"/>
            <a:endCxn id="4005" idx="1"/>
          </p:cNvCxnSpPr>
          <p:nvPr/>
        </p:nvCxnSpPr>
        <p:spPr>
          <a:xfrm rot="10800000" flipH="1">
            <a:off x="7577200" y="2702825"/>
            <a:ext cx="477900" cy="672300"/>
          </a:xfrm>
          <a:prstGeom prst="curvedConnector3">
            <a:avLst>
              <a:gd name="adj1" fmla="val 49985"/>
            </a:avLst>
          </a:prstGeom>
          <a:noFill/>
          <a:ln w="19050" cap="flat" cmpd="sng">
            <a:solidFill>
              <a:srgbClr val="CA8786"/>
            </a:solidFill>
            <a:prstDash val="solid"/>
            <a:round/>
            <a:headEnd type="oval" w="med" len="med"/>
            <a:tailEnd type="oval" w="med" len="med"/>
          </a:ln>
        </p:spPr>
      </p:cxnSp>
      <p:cxnSp>
        <p:nvCxnSpPr>
          <p:cNvPr id="4014" name="Google Shape;4014;p159"/>
          <p:cNvCxnSpPr>
            <a:stCxn id="4012" idx="1"/>
            <a:endCxn id="4004" idx="1"/>
          </p:cNvCxnSpPr>
          <p:nvPr/>
        </p:nvCxnSpPr>
        <p:spPr>
          <a:xfrm rot="10800000" flipH="1">
            <a:off x="7577200" y="1396500"/>
            <a:ext cx="531300" cy="1155600"/>
          </a:xfrm>
          <a:prstGeom prst="curvedConnector3">
            <a:avLst>
              <a:gd name="adj1" fmla="val 49986"/>
            </a:avLst>
          </a:prstGeom>
          <a:noFill/>
          <a:ln w="19050" cap="flat" cmpd="sng">
            <a:solidFill>
              <a:srgbClr val="CA8786"/>
            </a:solidFill>
            <a:prstDash val="solid"/>
            <a:round/>
            <a:headEnd type="oval" w="med" len="med"/>
            <a:tailEnd type="oval" w="med" len="med"/>
          </a:ln>
        </p:spPr>
      </p:cxnSp>
      <p:cxnSp>
        <p:nvCxnSpPr>
          <p:cNvPr id="4015" name="Google Shape;4015;p159"/>
          <p:cNvCxnSpPr>
            <a:stCxn id="4011" idx="1"/>
            <a:endCxn id="4006" idx="1"/>
          </p:cNvCxnSpPr>
          <p:nvPr/>
        </p:nvCxnSpPr>
        <p:spPr>
          <a:xfrm>
            <a:off x="7577200" y="3375125"/>
            <a:ext cx="612300" cy="711900"/>
          </a:xfrm>
          <a:prstGeom prst="curvedConnector3">
            <a:avLst>
              <a:gd name="adj1" fmla="val 50010"/>
            </a:avLst>
          </a:prstGeom>
          <a:noFill/>
          <a:ln w="19050" cap="flat" cmpd="sng">
            <a:solidFill>
              <a:srgbClr val="CA8786"/>
            </a:solidFill>
            <a:prstDash val="solid"/>
            <a:round/>
            <a:headEnd type="oval" w="med" len="med"/>
            <a:tailEnd type="oval" w="med" len="med"/>
          </a:ln>
        </p:spPr>
      </p:cxnSp>
      <p:sp>
        <p:nvSpPr>
          <p:cNvPr id="4016" name="Google Shape;4016;p159"/>
          <p:cNvSpPr/>
          <p:nvPr/>
        </p:nvSpPr>
        <p:spPr>
          <a:xfrm>
            <a:off x="1712975" y="1762800"/>
            <a:ext cx="3034200" cy="789300"/>
          </a:xfrm>
          <a:prstGeom prst="homePlate">
            <a:avLst>
              <a:gd name="adj" fmla="val 3197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9"/>
          <p:cNvSpPr/>
          <p:nvPr/>
        </p:nvSpPr>
        <p:spPr>
          <a:xfrm>
            <a:off x="1712975" y="2585825"/>
            <a:ext cx="3034200" cy="789300"/>
          </a:xfrm>
          <a:prstGeom prst="homePlate">
            <a:avLst>
              <a:gd name="adj" fmla="val 3197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18" name="Google Shape;4018;p159"/>
          <p:cNvPicPr preferRelativeResize="0"/>
          <p:nvPr/>
        </p:nvPicPr>
        <p:blipFill>
          <a:blip r:embed="rId6">
            <a:alphaModFix/>
          </a:blip>
          <a:stretch>
            <a:fillRect/>
          </a:stretch>
        </p:blipFill>
        <p:spPr>
          <a:xfrm>
            <a:off x="303017" y="1486279"/>
            <a:ext cx="703461" cy="703457"/>
          </a:xfrm>
          <a:prstGeom prst="rect">
            <a:avLst/>
          </a:prstGeom>
          <a:noFill/>
          <a:ln>
            <a:noFill/>
          </a:ln>
        </p:spPr>
      </p:pic>
      <p:pic>
        <p:nvPicPr>
          <p:cNvPr id="4019" name="Google Shape;4019;p159"/>
          <p:cNvPicPr preferRelativeResize="0"/>
          <p:nvPr/>
        </p:nvPicPr>
        <p:blipFill>
          <a:blip r:embed="rId7">
            <a:alphaModFix/>
          </a:blip>
          <a:stretch>
            <a:fillRect/>
          </a:stretch>
        </p:blipFill>
        <p:spPr>
          <a:xfrm>
            <a:off x="330069" y="2950899"/>
            <a:ext cx="649349" cy="649345"/>
          </a:xfrm>
          <a:prstGeom prst="rect">
            <a:avLst/>
          </a:prstGeom>
          <a:noFill/>
          <a:ln>
            <a:noFill/>
          </a:ln>
        </p:spPr>
      </p:pic>
      <p:cxnSp>
        <p:nvCxnSpPr>
          <p:cNvPr id="4020" name="Google Shape;4020;p159"/>
          <p:cNvCxnSpPr>
            <a:stCxn id="4019" idx="3"/>
            <a:endCxn id="4017" idx="1"/>
          </p:cNvCxnSpPr>
          <p:nvPr/>
        </p:nvCxnSpPr>
        <p:spPr>
          <a:xfrm rot="10800000" flipH="1">
            <a:off x="979419" y="2980371"/>
            <a:ext cx="733500" cy="295200"/>
          </a:xfrm>
          <a:prstGeom prst="curvedConnector3">
            <a:avLst>
              <a:gd name="adj1" fmla="val 50004"/>
            </a:avLst>
          </a:prstGeom>
          <a:noFill/>
          <a:ln w="19050" cap="flat" cmpd="sng">
            <a:solidFill>
              <a:schemeClr val="lt1"/>
            </a:solidFill>
            <a:prstDash val="solid"/>
            <a:round/>
            <a:headEnd type="oval" w="med" len="med"/>
            <a:tailEnd type="oval" w="med" len="med"/>
          </a:ln>
        </p:spPr>
      </p:cxnSp>
      <p:cxnSp>
        <p:nvCxnSpPr>
          <p:cNvPr id="4021" name="Google Shape;4021;p159"/>
          <p:cNvCxnSpPr>
            <a:stCxn id="4018" idx="3"/>
            <a:endCxn id="4016" idx="1"/>
          </p:cNvCxnSpPr>
          <p:nvPr/>
        </p:nvCxnSpPr>
        <p:spPr>
          <a:xfrm>
            <a:off x="1006478" y="1838008"/>
            <a:ext cx="706500" cy="319500"/>
          </a:xfrm>
          <a:prstGeom prst="curvedConnector3">
            <a:avLst>
              <a:gd name="adj1" fmla="val 50000"/>
            </a:avLst>
          </a:prstGeom>
          <a:noFill/>
          <a:ln w="19050" cap="flat" cmpd="sng">
            <a:solidFill>
              <a:schemeClr val="lt1"/>
            </a:solidFill>
            <a:prstDash val="solid"/>
            <a:round/>
            <a:headEnd type="oval" w="med" len="med"/>
            <a:tailEnd type="oval" w="med" len="med"/>
          </a:ln>
        </p:spPr>
      </p:cxnSp>
      <p:sp>
        <p:nvSpPr>
          <p:cNvPr id="4022" name="Google Shape;4022;p159"/>
          <p:cNvSpPr txBox="1"/>
          <p:nvPr/>
        </p:nvSpPr>
        <p:spPr>
          <a:xfrm>
            <a:off x="5062088" y="2171100"/>
            <a:ext cx="2200200" cy="762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500" b="1">
                <a:solidFill>
                  <a:schemeClr val="lt2"/>
                </a:solidFill>
                <a:latin typeface="Inter"/>
                <a:ea typeface="Inter"/>
                <a:cs typeface="Inter"/>
                <a:sym typeface="Inter"/>
              </a:rPr>
              <a:t>Derive Insights from Feature Importance</a:t>
            </a:r>
            <a:endParaRPr sz="1500" b="1">
              <a:solidFill>
                <a:schemeClr val="lt2"/>
              </a:solidFill>
              <a:latin typeface="Inter"/>
              <a:ea typeface="Inter"/>
              <a:cs typeface="Inter"/>
              <a:sym typeface="Inter"/>
            </a:endParaRPr>
          </a:p>
        </p:txBody>
      </p:sp>
      <p:sp>
        <p:nvSpPr>
          <p:cNvPr id="4023" name="Google Shape;4023;p159"/>
          <p:cNvSpPr txBox="1"/>
          <p:nvPr/>
        </p:nvSpPr>
        <p:spPr>
          <a:xfrm>
            <a:off x="5062075" y="2994125"/>
            <a:ext cx="2200200" cy="762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500" b="1">
                <a:solidFill>
                  <a:schemeClr val="lt2"/>
                </a:solidFill>
                <a:latin typeface="Inter"/>
                <a:ea typeface="Inter"/>
                <a:cs typeface="Inter"/>
                <a:sym typeface="Inter"/>
              </a:rPr>
              <a:t>Ensure Reliability of Features</a:t>
            </a:r>
            <a:endParaRPr sz="1500" b="1">
              <a:solidFill>
                <a:schemeClr val="lt2"/>
              </a:solidFill>
              <a:latin typeface="Inter"/>
              <a:ea typeface="Inter"/>
              <a:cs typeface="Inter"/>
              <a:sym typeface="Inter"/>
            </a:endParaRPr>
          </a:p>
        </p:txBody>
      </p:sp>
      <p:sp>
        <p:nvSpPr>
          <p:cNvPr id="4024" name="Google Shape;4024;p159"/>
          <p:cNvSpPr txBox="1"/>
          <p:nvPr/>
        </p:nvSpPr>
        <p:spPr>
          <a:xfrm>
            <a:off x="2027850" y="2599475"/>
            <a:ext cx="2200200" cy="762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500" b="1">
                <a:solidFill>
                  <a:schemeClr val="lt2"/>
                </a:solidFill>
                <a:latin typeface="Inter"/>
                <a:ea typeface="Inter"/>
                <a:cs typeface="Inter"/>
                <a:sym typeface="Inter"/>
              </a:rPr>
              <a:t>Make Predictions with High Accuracy</a:t>
            </a:r>
            <a:endParaRPr sz="1500" b="1">
              <a:solidFill>
                <a:schemeClr val="lt2"/>
              </a:solidFill>
              <a:latin typeface="Inter"/>
              <a:ea typeface="Inter"/>
              <a:cs typeface="Inter"/>
              <a:sym typeface="Inter"/>
            </a:endParaRPr>
          </a:p>
        </p:txBody>
      </p:sp>
      <p:sp>
        <p:nvSpPr>
          <p:cNvPr id="4025" name="Google Shape;4025;p159"/>
          <p:cNvSpPr txBox="1"/>
          <p:nvPr/>
        </p:nvSpPr>
        <p:spPr>
          <a:xfrm>
            <a:off x="2027875" y="1776450"/>
            <a:ext cx="2200200" cy="762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500" b="1">
                <a:solidFill>
                  <a:schemeClr val="lt2"/>
                </a:solidFill>
                <a:latin typeface="Inter"/>
                <a:ea typeface="Inter"/>
                <a:cs typeface="Inter"/>
                <a:sym typeface="Inter"/>
              </a:rPr>
              <a:t>Interpret Strength of each Feature</a:t>
            </a:r>
            <a:endParaRPr sz="1500" b="1">
              <a:solidFill>
                <a:schemeClr val="lt2"/>
              </a:solidFill>
              <a:latin typeface="Inter"/>
              <a:ea typeface="Inter"/>
              <a:cs typeface="Inter"/>
              <a:sym typeface="Inter"/>
            </a:endParaRPr>
          </a:p>
        </p:txBody>
      </p:sp>
      <p:sp>
        <p:nvSpPr>
          <p:cNvPr id="4026" name="Google Shape;4026;p159"/>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0"/>
        <p:cNvGrpSpPr/>
        <p:nvPr/>
      </p:nvGrpSpPr>
      <p:grpSpPr>
        <a:xfrm>
          <a:off x="0" y="0"/>
          <a:ext cx="0" cy="0"/>
          <a:chOff x="0" y="0"/>
          <a:chExt cx="0" cy="0"/>
        </a:xfrm>
      </p:grpSpPr>
      <p:sp>
        <p:nvSpPr>
          <p:cNvPr id="4031" name="Google Shape;4031;p160"/>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032" name="Google Shape;4032;p160"/>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033" name="Google Shape;4033;p160"/>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034" name="Google Shape;4034;p160"/>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035" name="Google Shape;4035;p160"/>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036" name="Google Shape;4036;p160"/>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037" name="Google Shape;4037;p160"/>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038" name="Google Shape;4038;p160"/>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cxnSp>
        <p:nvCxnSpPr>
          <p:cNvPr id="4039" name="Google Shape;4039;p160"/>
          <p:cNvCxnSpPr/>
          <p:nvPr/>
        </p:nvCxnSpPr>
        <p:spPr>
          <a:xfrm>
            <a:off x="1487100" y="3987063"/>
            <a:ext cx="3883800" cy="0"/>
          </a:xfrm>
          <a:prstGeom prst="straightConnector1">
            <a:avLst/>
          </a:prstGeom>
          <a:noFill/>
          <a:ln w="9525" cap="flat" cmpd="sng">
            <a:solidFill>
              <a:schemeClr val="lt1"/>
            </a:solidFill>
            <a:prstDash val="solid"/>
            <a:round/>
            <a:headEnd type="none" w="med" len="med"/>
            <a:tailEnd type="triangle" w="med" len="med"/>
          </a:ln>
        </p:spPr>
      </p:cxnSp>
      <p:cxnSp>
        <p:nvCxnSpPr>
          <p:cNvPr id="4040" name="Google Shape;4040;p160"/>
          <p:cNvCxnSpPr/>
          <p:nvPr/>
        </p:nvCxnSpPr>
        <p:spPr>
          <a:xfrm rot="10800000">
            <a:off x="1487100" y="881463"/>
            <a:ext cx="0" cy="3105600"/>
          </a:xfrm>
          <a:prstGeom prst="straightConnector1">
            <a:avLst/>
          </a:prstGeom>
          <a:noFill/>
          <a:ln w="9525" cap="flat" cmpd="sng">
            <a:solidFill>
              <a:schemeClr val="lt1"/>
            </a:solidFill>
            <a:prstDash val="solid"/>
            <a:round/>
            <a:headEnd type="none" w="med" len="med"/>
            <a:tailEnd type="triangle" w="med" len="med"/>
          </a:ln>
        </p:spPr>
      </p:cxnSp>
      <p:sp>
        <p:nvSpPr>
          <p:cNvPr id="4041" name="Google Shape;4041;p160"/>
          <p:cNvSpPr/>
          <p:nvPr/>
        </p:nvSpPr>
        <p:spPr>
          <a:xfrm>
            <a:off x="206825" y="2479200"/>
            <a:ext cx="1152300" cy="337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Precision</a:t>
            </a:r>
            <a:endParaRPr b="1">
              <a:solidFill>
                <a:srgbClr val="FFFFFF"/>
              </a:solidFill>
              <a:latin typeface="Inter"/>
              <a:ea typeface="Inter"/>
              <a:cs typeface="Inter"/>
              <a:sym typeface="Inter"/>
            </a:endParaRPr>
          </a:p>
        </p:txBody>
      </p:sp>
      <p:sp>
        <p:nvSpPr>
          <p:cNvPr id="4042" name="Google Shape;4042;p160"/>
          <p:cNvSpPr/>
          <p:nvPr/>
        </p:nvSpPr>
        <p:spPr>
          <a:xfrm>
            <a:off x="2652738" y="4111275"/>
            <a:ext cx="1152300" cy="337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Recall</a:t>
            </a:r>
            <a:endParaRPr b="1">
              <a:solidFill>
                <a:srgbClr val="FFFFFF"/>
              </a:solidFill>
              <a:latin typeface="Inter"/>
              <a:ea typeface="Inter"/>
              <a:cs typeface="Inter"/>
              <a:sym typeface="Inter"/>
            </a:endParaRPr>
          </a:p>
        </p:txBody>
      </p:sp>
      <p:sp>
        <p:nvSpPr>
          <p:cNvPr id="4043" name="Google Shape;4043;p160"/>
          <p:cNvSpPr txBox="1"/>
          <p:nvPr/>
        </p:nvSpPr>
        <p:spPr>
          <a:xfrm>
            <a:off x="877667" y="1061275"/>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1.0</a:t>
            </a:r>
            <a:endParaRPr sz="1800" b="1">
              <a:solidFill>
                <a:srgbClr val="434343"/>
              </a:solidFill>
              <a:latin typeface="Inter"/>
              <a:ea typeface="Inter"/>
              <a:cs typeface="Inter"/>
              <a:sym typeface="Inter"/>
            </a:endParaRPr>
          </a:p>
        </p:txBody>
      </p:sp>
      <p:sp>
        <p:nvSpPr>
          <p:cNvPr id="4044" name="Google Shape;4044;p160"/>
          <p:cNvSpPr txBox="1"/>
          <p:nvPr/>
        </p:nvSpPr>
        <p:spPr>
          <a:xfrm>
            <a:off x="4746417" y="3987063"/>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1.0</a:t>
            </a:r>
            <a:endParaRPr sz="1800" b="1">
              <a:solidFill>
                <a:srgbClr val="434343"/>
              </a:solidFill>
              <a:latin typeface="Inter"/>
              <a:ea typeface="Inter"/>
              <a:cs typeface="Inter"/>
              <a:sym typeface="Inter"/>
            </a:endParaRPr>
          </a:p>
        </p:txBody>
      </p:sp>
      <p:sp>
        <p:nvSpPr>
          <p:cNvPr id="4045" name="Google Shape;4045;p160"/>
          <p:cNvSpPr txBox="1"/>
          <p:nvPr/>
        </p:nvSpPr>
        <p:spPr>
          <a:xfrm>
            <a:off x="1117342" y="3987075"/>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0</a:t>
            </a:r>
            <a:endParaRPr sz="1800" b="1">
              <a:solidFill>
                <a:srgbClr val="434343"/>
              </a:solidFill>
              <a:latin typeface="Inter"/>
              <a:ea typeface="Inter"/>
              <a:cs typeface="Inter"/>
              <a:sym typeface="Inter"/>
            </a:endParaRPr>
          </a:p>
        </p:txBody>
      </p:sp>
      <p:cxnSp>
        <p:nvCxnSpPr>
          <p:cNvPr id="4046" name="Google Shape;4046;p160"/>
          <p:cNvCxnSpPr/>
          <p:nvPr/>
        </p:nvCxnSpPr>
        <p:spPr>
          <a:xfrm>
            <a:off x="1502525" y="1292125"/>
            <a:ext cx="3540900" cy="0"/>
          </a:xfrm>
          <a:prstGeom prst="straightConnector1">
            <a:avLst/>
          </a:prstGeom>
          <a:noFill/>
          <a:ln w="9525" cap="flat" cmpd="sng">
            <a:solidFill>
              <a:schemeClr val="dk2"/>
            </a:solidFill>
            <a:prstDash val="solid"/>
            <a:round/>
            <a:headEnd type="none" w="med" len="med"/>
            <a:tailEnd type="none" w="med" len="med"/>
          </a:ln>
        </p:spPr>
      </p:cxnSp>
      <p:cxnSp>
        <p:nvCxnSpPr>
          <p:cNvPr id="4047" name="Google Shape;4047;p160"/>
          <p:cNvCxnSpPr/>
          <p:nvPr/>
        </p:nvCxnSpPr>
        <p:spPr>
          <a:xfrm>
            <a:off x="5043425" y="1292125"/>
            <a:ext cx="0" cy="2686200"/>
          </a:xfrm>
          <a:prstGeom prst="straightConnector1">
            <a:avLst/>
          </a:prstGeom>
          <a:noFill/>
          <a:ln w="9525" cap="flat" cmpd="sng">
            <a:solidFill>
              <a:schemeClr val="dk2"/>
            </a:solidFill>
            <a:prstDash val="solid"/>
            <a:round/>
            <a:headEnd type="none" w="med" len="med"/>
            <a:tailEnd type="none" w="med" len="med"/>
          </a:ln>
        </p:spPr>
      </p:cxnSp>
      <p:sp>
        <p:nvSpPr>
          <p:cNvPr id="4048" name="Google Shape;4048;p160"/>
          <p:cNvSpPr/>
          <p:nvPr/>
        </p:nvSpPr>
        <p:spPr>
          <a:xfrm>
            <a:off x="4874675" y="1123375"/>
            <a:ext cx="337500" cy="3375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49" name="Google Shape;4049;p160"/>
          <p:cNvSpPr txBox="1"/>
          <p:nvPr/>
        </p:nvSpPr>
        <p:spPr>
          <a:xfrm>
            <a:off x="2541207" y="2408750"/>
            <a:ext cx="1448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Area = 1.0</a:t>
            </a:r>
            <a:endParaRPr sz="1800" b="1">
              <a:solidFill>
                <a:srgbClr val="434343"/>
              </a:solidFill>
              <a:latin typeface="Inter"/>
              <a:ea typeface="Inter"/>
              <a:cs typeface="Inter"/>
              <a:sym typeface="Inter"/>
            </a:endParaRPr>
          </a:p>
        </p:txBody>
      </p:sp>
      <p:sp>
        <p:nvSpPr>
          <p:cNvPr id="4050" name="Google Shape;4050;p160"/>
          <p:cNvSpPr/>
          <p:nvPr/>
        </p:nvSpPr>
        <p:spPr>
          <a:xfrm>
            <a:off x="5443500" y="902575"/>
            <a:ext cx="1614900" cy="77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Precision: 1</a:t>
            </a:r>
            <a:endParaRPr b="1">
              <a:latin typeface="Inter"/>
              <a:ea typeface="Inter"/>
              <a:cs typeface="Inter"/>
              <a:sym typeface="Inter"/>
            </a:endParaRPr>
          </a:p>
          <a:p>
            <a:pPr marL="0" lvl="0" indent="0" algn="ctr" rtl="0">
              <a:spcBef>
                <a:spcPts val="0"/>
              </a:spcBef>
              <a:spcAft>
                <a:spcPts val="0"/>
              </a:spcAft>
              <a:buNone/>
            </a:pPr>
            <a:r>
              <a:rPr lang="en" b="1">
                <a:latin typeface="Inter"/>
                <a:ea typeface="Inter"/>
                <a:cs typeface="Inter"/>
                <a:sym typeface="Inter"/>
              </a:rPr>
              <a:t>Recall: 1</a:t>
            </a:r>
            <a:endParaRPr b="1">
              <a:latin typeface="Inter"/>
              <a:ea typeface="Inter"/>
              <a:cs typeface="Inter"/>
              <a:sym typeface="Inter"/>
            </a:endParaRPr>
          </a:p>
        </p:txBody>
      </p:sp>
      <p:sp>
        <p:nvSpPr>
          <p:cNvPr id="4051" name="Google Shape;4051;p160"/>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Precision-Recall Curve</a:t>
            </a:r>
            <a:endParaRPr>
              <a:solidFill>
                <a:srgbClr val="CC0000"/>
              </a:solidFill>
            </a:endParaRPr>
          </a:p>
        </p:txBody>
      </p:sp>
      <p:grpSp>
        <p:nvGrpSpPr>
          <p:cNvPr id="4052" name="Google Shape;4052;p160"/>
          <p:cNvGrpSpPr/>
          <p:nvPr/>
        </p:nvGrpSpPr>
        <p:grpSpPr>
          <a:xfrm rot="10800000" flipH="1">
            <a:off x="439940" y="657211"/>
            <a:ext cx="3540874" cy="49531"/>
            <a:chOff x="4567820" y="1685723"/>
            <a:chExt cx="3056166" cy="45600"/>
          </a:xfrm>
        </p:grpSpPr>
        <p:cxnSp>
          <p:nvCxnSpPr>
            <p:cNvPr id="4053" name="Google Shape;4053;p160"/>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054" name="Google Shape;4054;p160"/>
            <p:cNvCxnSpPr>
              <a:endCxn id="4055"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055" name="Google Shape;4055;p160"/>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056" name="Google Shape;4056;p160"/>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0"/>
        <p:cNvGrpSpPr/>
        <p:nvPr/>
      </p:nvGrpSpPr>
      <p:grpSpPr>
        <a:xfrm>
          <a:off x="0" y="0"/>
          <a:ext cx="0" cy="0"/>
          <a:chOff x="0" y="0"/>
          <a:chExt cx="0" cy="0"/>
        </a:xfrm>
      </p:grpSpPr>
      <p:sp>
        <p:nvSpPr>
          <p:cNvPr id="4061" name="Google Shape;4061;p161"/>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062" name="Google Shape;4062;p161"/>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063" name="Google Shape;4063;p161"/>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064" name="Google Shape;4064;p161"/>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065" name="Google Shape;4065;p161"/>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066" name="Google Shape;4066;p161"/>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067" name="Google Shape;4067;p161"/>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068" name="Google Shape;4068;p161"/>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cxnSp>
        <p:nvCxnSpPr>
          <p:cNvPr id="4069" name="Google Shape;4069;p161"/>
          <p:cNvCxnSpPr/>
          <p:nvPr/>
        </p:nvCxnSpPr>
        <p:spPr>
          <a:xfrm>
            <a:off x="1487100" y="3987063"/>
            <a:ext cx="3883800" cy="0"/>
          </a:xfrm>
          <a:prstGeom prst="straightConnector1">
            <a:avLst/>
          </a:prstGeom>
          <a:noFill/>
          <a:ln w="9525" cap="flat" cmpd="sng">
            <a:solidFill>
              <a:schemeClr val="lt1"/>
            </a:solidFill>
            <a:prstDash val="solid"/>
            <a:round/>
            <a:headEnd type="none" w="med" len="med"/>
            <a:tailEnd type="triangle" w="med" len="med"/>
          </a:ln>
        </p:spPr>
      </p:cxnSp>
      <p:cxnSp>
        <p:nvCxnSpPr>
          <p:cNvPr id="4070" name="Google Shape;4070;p161"/>
          <p:cNvCxnSpPr/>
          <p:nvPr/>
        </p:nvCxnSpPr>
        <p:spPr>
          <a:xfrm rot="10800000">
            <a:off x="1487100" y="881463"/>
            <a:ext cx="0" cy="3105600"/>
          </a:xfrm>
          <a:prstGeom prst="straightConnector1">
            <a:avLst/>
          </a:prstGeom>
          <a:noFill/>
          <a:ln w="9525" cap="flat" cmpd="sng">
            <a:solidFill>
              <a:schemeClr val="lt1"/>
            </a:solidFill>
            <a:prstDash val="solid"/>
            <a:round/>
            <a:headEnd type="none" w="med" len="med"/>
            <a:tailEnd type="triangle" w="med" len="med"/>
          </a:ln>
        </p:spPr>
      </p:cxnSp>
      <p:sp>
        <p:nvSpPr>
          <p:cNvPr id="4071" name="Google Shape;4071;p161"/>
          <p:cNvSpPr/>
          <p:nvPr/>
        </p:nvSpPr>
        <p:spPr>
          <a:xfrm>
            <a:off x="206825" y="2479200"/>
            <a:ext cx="1152300" cy="337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Precision</a:t>
            </a:r>
            <a:endParaRPr b="1">
              <a:solidFill>
                <a:srgbClr val="FFFFFF"/>
              </a:solidFill>
              <a:latin typeface="Inter"/>
              <a:ea typeface="Inter"/>
              <a:cs typeface="Inter"/>
              <a:sym typeface="Inter"/>
            </a:endParaRPr>
          </a:p>
        </p:txBody>
      </p:sp>
      <p:sp>
        <p:nvSpPr>
          <p:cNvPr id="4072" name="Google Shape;4072;p161"/>
          <p:cNvSpPr/>
          <p:nvPr/>
        </p:nvSpPr>
        <p:spPr>
          <a:xfrm>
            <a:off x="2652738" y="4111275"/>
            <a:ext cx="1152300" cy="337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Recall</a:t>
            </a:r>
            <a:endParaRPr b="1">
              <a:solidFill>
                <a:srgbClr val="FFFFFF"/>
              </a:solidFill>
              <a:latin typeface="Inter"/>
              <a:ea typeface="Inter"/>
              <a:cs typeface="Inter"/>
              <a:sym typeface="Inter"/>
            </a:endParaRPr>
          </a:p>
        </p:txBody>
      </p:sp>
      <p:sp>
        <p:nvSpPr>
          <p:cNvPr id="4073" name="Google Shape;4073;p161"/>
          <p:cNvSpPr txBox="1"/>
          <p:nvPr/>
        </p:nvSpPr>
        <p:spPr>
          <a:xfrm>
            <a:off x="877667" y="1061275"/>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1.0</a:t>
            </a:r>
            <a:endParaRPr sz="1800" b="1">
              <a:solidFill>
                <a:srgbClr val="434343"/>
              </a:solidFill>
              <a:latin typeface="Inter"/>
              <a:ea typeface="Inter"/>
              <a:cs typeface="Inter"/>
              <a:sym typeface="Inter"/>
            </a:endParaRPr>
          </a:p>
        </p:txBody>
      </p:sp>
      <p:sp>
        <p:nvSpPr>
          <p:cNvPr id="4074" name="Google Shape;4074;p161"/>
          <p:cNvSpPr txBox="1"/>
          <p:nvPr/>
        </p:nvSpPr>
        <p:spPr>
          <a:xfrm>
            <a:off x="4746417" y="3987063"/>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1.0</a:t>
            </a:r>
            <a:endParaRPr sz="1800" b="1">
              <a:solidFill>
                <a:srgbClr val="434343"/>
              </a:solidFill>
              <a:latin typeface="Inter"/>
              <a:ea typeface="Inter"/>
              <a:cs typeface="Inter"/>
              <a:sym typeface="Inter"/>
            </a:endParaRPr>
          </a:p>
        </p:txBody>
      </p:sp>
      <p:sp>
        <p:nvSpPr>
          <p:cNvPr id="4075" name="Google Shape;4075;p161"/>
          <p:cNvSpPr txBox="1"/>
          <p:nvPr/>
        </p:nvSpPr>
        <p:spPr>
          <a:xfrm>
            <a:off x="1117342" y="3987075"/>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0</a:t>
            </a:r>
            <a:endParaRPr sz="1800" b="1">
              <a:solidFill>
                <a:srgbClr val="434343"/>
              </a:solidFill>
              <a:latin typeface="Inter"/>
              <a:ea typeface="Inter"/>
              <a:cs typeface="Inter"/>
              <a:sym typeface="Inter"/>
            </a:endParaRPr>
          </a:p>
        </p:txBody>
      </p:sp>
      <p:cxnSp>
        <p:nvCxnSpPr>
          <p:cNvPr id="4076" name="Google Shape;4076;p161"/>
          <p:cNvCxnSpPr/>
          <p:nvPr/>
        </p:nvCxnSpPr>
        <p:spPr>
          <a:xfrm>
            <a:off x="1502525" y="1292125"/>
            <a:ext cx="504000" cy="0"/>
          </a:xfrm>
          <a:prstGeom prst="straightConnector1">
            <a:avLst/>
          </a:prstGeom>
          <a:noFill/>
          <a:ln w="9525" cap="flat" cmpd="sng">
            <a:solidFill>
              <a:schemeClr val="dk2"/>
            </a:solidFill>
            <a:prstDash val="solid"/>
            <a:round/>
            <a:headEnd type="none" w="med" len="med"/>
            <a:tailEnd type="none" w="med" len="med"/>
          </a:ln>
        </p:spPr>
      </p:cxnSp>
      <p:cxnSp>
        <p:nvCxnSpPr>
          <p:cNvPr id="4077" name="Google Shape;4077;p161"/>
          <p:cNvCxnSpPr/>
          <p:nvPr/>
        </p:nvCxnSpPr>
        <p:spPr>
          <a:xfrm>
            <a:off x="2006525" y="1300875"/>
            <a:ext cx="0" cy="357300"/>
          </a:xfrm>
          <a:prstGeom prst="straightConnector1">
            <a:avLst/>
          </a:prstGeom>
          <a:noFill/>
          <a:ln w="9525" cap="flat" cmpd="sng">
            <a:solidFill>
              <a:schemeClr val="dk2"/>
            </a:solidFill>
            <a:prstDash val="solid"/>
            <a:round/>
            <a:headEnd type="none" w="med" len="med"/>
            <a:tailEnd type="none" w="med" len="med"/>
          </a:ln>
        </p:spPr>
      </p:cxnSp>
      <p:sp>
        <p:nvSpPr>
          <p:cNvPr id="4078" name="Google Shape;4078;p161"/>
          <p:cNvSpPr txBox="1"/>
          <p:nvPr/>
        </p:nvSpPr>
        <p:spPr>
          <a:xfrm>
            <a:off x="1927919" y="2752288"/>
            <a:ext cx="1448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Area = 0.6</a:t>
            </a:r>
            <a:endParaRPr sz="1800" b="1">
              <a:solidFill>
                <a:srgbClr val="434343"/>
              </a:solidFill>
              <a:latin typeface="Inter"/>
              <a:ea typeface="Inter"/>
              <a:cs typeface="Inter"/>
              <a:sym typeface="Inter"/>
            </a:endParaRPr>
          </a:p>
        </p:txBody>
      </p:sp>
      <p:cxnSp>
        <p:nvCxnSpPr>
          <p:cNvPr id="4079" name="Google Shape;4079;p161"/>
          <p:cNvCxnSpPr/>
          <p:nvPr/>
        </p:nvCxnSpPr>
        <p:spPr>
          <a:xfrm>
            <a:off x="2006525" y="1658200"/>
            <a:ext cx="915600" cy="0"/>
          </a:xfrm>
          <a:prstGeom prst="straightConnector1">
            <a:avLst/>
          </a:prstGeom>
          <a:noFill/>
          <a:ln w="9525" cap="flat" cmpd="sng">
            <a:solidFill>
              <a:schemeClr val="dk2"/>
            </a:solidFill>
            <a:prstDash val="solid"/>
            <a:round/>
            <a:headEnd type="none" w="med" len="med"/>
            <a:tailEnd type="none" w="med" len="med"/>
          </a:ln>
        </p:spPr>
      </p:cxnSp>
      <p:cxnSp>
        <p:nvCxnSpPr>
          <p:cNvPr id="4080" name="Google Shape;4080;p161"/>
          <p:cNvCxnSpPr/>
          <p:nvPr/>
        </p:nvCxnSpPr>
        <p:spPr>
          <a:xfrm>
            <a:off x="2922125" y="1993750"/>
            <a:ext cx="396900" cy="0"/>
          </a:xfrm>
          <a:prstGeom prst="straightConnector1">
            <a:avLst/>
          </a:prstGeom>
          <a:noFill/>
          <a:ln w="9525" cap="flat" cmpd="sng">
            <a:solidFill>
              <a:schemeClr val="dk2"/>
            </a:solidFill>
            <a:prstDash val="solid"/>
            <a:round/>
            <a:headEnd type="none" w="med" len="med"/>
            <a:tailEnd type="none" w="med" len="med"/>
          </a:ln>
        </p:spPr>
      </p:cxnSp>
      <p:cxnSp>
        <p:nvCxnSpPr>
          <p:cNvPr id="4081" name="Google Shape;4081;p161"/>
          <p:cNvCxnSpPr/>
          <p:nvPr/>
        </p:nvCxnSpPr>
        <p:spPr>
          <a:xfrm>
            <a:off x="2922125" y="1658200"/>
            <a:ext cx="0" cy="321000"/>
          </a:xfrm>
          <a:prstGeom prst="straightConnector1">
            <a:avLst/>
          </a:prstGeom>
          <a:noFill/>
          <a:ln w="9525" cap="flat" cmpd="sng">
            <a:solidFill>
              <a:schemeClr val="dk2"/>
            </a:solidFill>
            <a:prstDash val="solid"/>
            <a:round/>
            <a:headEnd type="none" w="med" len="med"/>
            <a:tailEnd type="none" w="med" len="med"/>
          </a:ln>
        </p:spPr>
      </p:cxnSp>
      <p:cxnSp>
        <p:nvCxnSpPr>
          <p:cNvPr id="4082" name="Google Shape;4082;p161"/>
          <p:cNvCxnSpPr/>
          <p:nvPr/>
        </p:nvCxnSpPr>
        <p:spPr>
          <a:xfrm>
            <a:off x="3311750" y="2001475"/>
            <a:ext cx="0" cy="542100"/>
          </a:xfrm>
          <a:prstGeom prst="straightConnector1">
            <a:avLst/>
          </a:prstGeom>
          <a:noFill/>
          <a:ln w="9525" cap="flat" cmpd="sng">
            <a:solidFill>
              <a:schemeClr val="dk2"/>
            </a:solidFill>
            <a:prstDash val="solid"/>
            <a:round/>
            <a:headEnd type="none" w="med" len="med"/>
            <a:tailEnd type="none" w="med" len="med"/>
          </a:ln>
        </p:spPr>
      </p:cxnSp>
      <p:cxnSp>
        <p:nvCxnSpPr>
          <p:cNvPr id="4083" name="Google Shape;4083;p161"/>
          <p:cNvCxnSpPr/>
          <p:nvPr/>
        </p:nvCxnSpPr>
        <p:spPr>
          <a:xfrm>
            <a:off x="3319000" y="2543575"/>
            <a:ext cx="625800" cy="0"/>
          </a:xfrm>
          <a:prstGeom prst="straightConnector1">
            <a:avLst/>
          </a:prstGeom>
          <a:noFill/>
          <a:ln w="9525" cap="flat" cmpd="sng">
            <a:solidFill>
              <a:schemeClr val="dk2"/>
            </a:solidFill>
            <a:prstDash val="solid"/>
            <a:round/>
            <a:headEnd type="none" w="med" len="med"/>
            <a:tailEnd type="none" w="med" len="med"/>
          </a:ln>
        </p:spPr>
      </p:cxnSp>
      <p:cxnSp>
        <p:nvCxnSpPr>
          <p:cNvPr id="4084" name="Google Shape;4084;p161"/>
          <p:cNvCxnSpPr/>
          <p:nvPr/>
        </p:nvCxnSpPr>
        <p:spPr>
          <a:xfrm>
            <a:off x="3944825" y="2543575"/>
            <a:ext cx="0" cy="564900"/>
          </a:xfrm>
          <a:prstGeom prst="straightConnector1">
            <a:avLst/>
          </a:prstGeom>
          <a:noFill/>
          <a:ln w="9525" cap="flat" cmpd="sng">
            <a:solidFill>
              <a:schemeClr val="dk2"/>
            </a:solidFill>
            <a:prstDash val="solid"/>
            <a:round/>
            <a:headEnd type="none" w="med" len="med"/>
            <a:tailEnd type="none" w="med" len="med"/>
          </a:ln>
        </p:spPr>
      </p:cxnSp>
      <p:cxnSp>
        <p:nvCxnSpPr>
          <p:cNvPr id="4085" name="Google Shape;4085;p161"/>
          <p:cNvCxnSpPr/>
          <p:nvPr/>
        </p:nvCxnSpPr>
        <p:spPr>
          <a:xfrm>
            <a:off x="5043425" y="3422175"/>
            <a:ext cx="0" cy="564900"/>
          </a:xfrm>
          <a:prstGeom prst="straightConnector1">
            <a:avLst/>
          </a:prstGeom>
          <a:noFill/>
          <a:ln w="9525" cap="flat" cmpd="sng">
            <a:solidFill>
              <a:schemeClr val="dk2"/>
            </a:solidFill>
            <a:prstDash val="solid"/>
            <a:round/>
            <a:headEnd type="none" w="med" len="med"/>
            <a:tailEnd type="none" w="med" len="med"/>
          </a:ln>
        </p:spPr>
      </p:cxnSp>
      <p:cxnSp>
        <p:nvCxnSpPr>
          <p:cNvPr id="4086" name="Google Shape;4086;p161"/>
          <p:cNvCxnSpPr/>
          <p:nvPr/>
        </p:nvCxnSpPr>
        <p:spPr>
          <a:xfrm>
            <a:off x="4433175" y="3409325"/>
            <a:ext cx="625200" cy="0"/>
          </a:xfrm>
          <a:prstGeom prst="straightConnector1">
            <a:avLst/>
          </a:prstGeom>
          <a:noFill/>
          <a:ln w="9525" cap="flat" cmpd="sng">
            <a:solidFill>
              <a:schemeClr val="dk2"/>
            </a:solidFill>
            <a:prstDash val="solid"/>
            <a:round/>
            <a:headEnd type="none" w="med" len="med"/>
            <a:tailEnd type="none" w="med" len="med"/>
          </a:ln>
        </p:spPr>
      </p:cxnSp>
      <p:cxnSp>
        <p:nvCxnSpPr>
          <p:cNvPr id="4087" name="Google Shape;4087;p161"/>
          <p:cNvCxnSpPr/>
          <p:nvPr/>
        </p:nvCxnSpPr>
        <p:spPr>
          <a:xfrm>
            <a:off x="3944825" y="3119150"/>
            <a:ext cx="473100" cy="0"/>
          </a:xfrm>
          <a:prstGeom prst="straightConnector1">
            <a:avLst/>
          </a:prstGeom>
          <a:noFill/>
          <a:ln w="9525" cap="flat" cmpd="sng">
            <a:solidFill>
              <a:schemeClr val="dk2"/>
            </a:solidFill>
            <a:prstDash val="solid"/>
            <a:round/>
            <a:headEnd type="none" w="med" len="med"/>
            <a:tailEnd type="none" w="med" len="med"/>
          </a:ln>
        </p:spPr>
      </p:cxnSp>
      <p:cxnSp>
        <p:nvCxnSpPr>
          <p:cNvPr id="4088" name="Google Shape;4088;p161"/>
          <p:cNvCxnSpPr/>
          <p:nvPr/>
        </p:nvCxnSpPr>
        <p:spPr>
          <a:xfrm>
            <a:off x="4417925" y="3119150"/>
            <a:ext cx="0" cy="294300"/>
          </a:xfrm>
          <a:prstGeom prst="straightConnector1">
            <a:avLst/>
          </a:prstGeom>
          <a:noFill/>
          <a:ln w="9525" cap="flat" cmpd="sng">
            <a:solidFill>
              <a:schemeClr val="dk2"/>
            </a:solidFill>
            <a:prstDash val="solid"/>
            <a:round/>
            <a:headEnd type="none" w="med" len="med"/>
            <a:tailEnd type="none" w="med" len="med"/>
          </a:ln>
        </p:spPr>
      </p:cxnSp>
      <p:sp>
        <p:nvSpPr>
          <p:cNvPr id="4089" name="Google Shape;4089;p161"/>
          <p:cNvSpPr/>
          <p:nvPr/>
        </p:nvSpPr>
        <p:spPr>
          <a:xfrm>
            <a:off x="4249175" y="2950400"/>
            <a:ext cx="337500" cy="3375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90" name="Google Shape;4090;p161"/>
          <p:cNvSpPr/>
          <p:nvPr/>
        </p:nvSpPr>
        <p:spPr>
          <a:xfrm>
            <a:off x="4746425" y="2340050"/>
            <a:ext cx="1614900" cy="77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Precision: 0.3</a:t>
            </a:r>
            <a:endParaRPr b="1">
              <a:latin typeface="Inter"/>
              <a:ea typeface="Inter"/>
              <a:cs typeface="Inter"/>
              <a:sym typeface="Inter"/>
            </a:endParaRPr>
          </a:p>
          <a:p>
            <a:pPr marL="0" lvl="0" indent="0" algn="ctr" rtl="0">
              <a:spcBef>
                <a:spcPts val="0"/>
              </a:spcBef>
              <a:spcAft>
                <a:spcPts val="0"/>
              </a:spcAft>
              <a:buNone/>
            </a:pPr>
            <a:r>
              <a:rPr lang="en" b="1">
                <a:latin typeface="Inter"/>
                <a:ea typeface="Inter"/>
                <a:cs typeface="Inter"/>
                <a:sym typeface="Inter"/>
              </a:rPr>
              <a:t>Recall: 0.8</a:t>
            </a:r>
            <a:endParaRPr b="1">
              <a:latin typeface="Inter"/>
              <a:ea typeface="Inter"/>
              <a:cs typeface="Inter"/>
              <a:sym typeface="Inter"/>
            </a:endParaRPr>
          </a:p>
        </p:txBody>
      </p:sp>
      <p:sp>
        <p:nvSpPr>
          <p:cNvPr id="4091" name="Google Shape;4091;p161"/>
          <p:cNvSpPr/>
          <p:nvPr/>
        </p:nvSpPr>
        <p:spPr>
          <a:xfrm>
            <a:off x="3143000" y="1825000"/>
            <a:ext cx="337500" cy="3375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92" name="Google Shape;4092;p161"/>
          <p:cNvSpPr/>
          <p:nvPr/>
        </p:nvSpPr>
        <p:spPr>
          <a:xfrm>
            <a:off x="3264100" y="911675"/>
            <a:ext cx="1614900" cy="77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Precision: 0.75</a:t>
            </a:r>
            <a:endParaRPr b="1">
              <a:latin typeface="Inter"/>
              <a:ea typeface="Inter"/>
              <a:cs typeface="Inter"/>
              <a:sym typeface="Inter"/>
            </a:endParaRPr>
          </a:p>
          <a:p>
            <a:pPr marL="0" lvl="0" indent="0" algn="ctr" rtl="0">
              <a:spcBef>
                <a:spcPts val="0"/>
              </a:spcBef>
              <a:spcAft>
                <a:spcPts val="0"/>
              </a:spcAft>
              <a:buNone/>
            </a:pPr>
            <a:r>
              <a:rPr lang="en" b="1">
                <a:latin typeface="Inter"/>
                <a:ea typeface="Inter"/>
                <a:cs typeface="Inter"/>
                <a:sym typeface="Inter"/>
              </a:rPr>
              <a:t>Recall: 0.5</a:t>
            </a:r>
            <a:endParaRPr b="1">
              <a:latin typeface="Inter"/>
              <a:ea typeface="Inter"/>
              <a:cs typeface="Inter"/>
              <a:sym typeface="Inter"/>
            </a:endParaRPr>
          </a:p>
        </p:txBody>
      </p:sp>
      <p:sp>
        <p:nvSpPr>
          <p:cNvPr id="4093" name="Google Shape;4093;p161"/>
          <p:cNvSpPr txBox="1"/>
          <p:nvPr/>
        </p:nvSpPr>
        <p:spPr>
          <a:xfrm>
            <a:off x="6034025" y="923925"/>
            <a:ext cx="2681700" cy="111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800">
                <a:solidFill>
                  <a:srgbClr val="434343"/>
                </a:solidFill>
                <a:latin typeface="Inter"/>
                <a:ea typeface="Inter"/>
                <a:cs typeface="Inter"/>
                <a:sym typeface="Inter"/>
              </a:rPr>
              <a:t>The Optimal Tradeoff?</a:t>
            </a:r>
            <a:endParaRPr sz="2800">
              <a:solidFill>
                <a:srgbClr val="434343"/>
              </a:solidFill>
              <a:latin typeface="Inter"/>
              <a:ea typeface="Inter"/>
              <a:cs typeface="Inter"/>
              <a:sym typeface="Inter"/>
            </a:endParaRPr>
          </a:p>
        </p:txBody>
      </p:sp>
      <p:sp>
        <p:nvSpPr>
          <p:cNvPr id="4094" name="Google Shape;4094;p161"/>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Precision-Recall Curve</a:t>
            </a:r>
            <a:endParaRPr>
              <a:solidFill>
                <a:srgbClr val="CC0000"/>
              </a:solidFill>
            </a:endParaRPr>
          </a:p>
        </p:txBody>
      </p:sp>
      <p:grpSp>
        <p:nvGrpSpPr>
          <p:cNvPr id="4095" name="Google Shape;4095;p161"/>
          <p:cNvGrpSpPr/>
          <p:nvPr/>
        </p:nvGrpSpPr>
        <p:grpSpPr>
          <a:xfrm rot="10800000" flipH="1">
            <a:off x="439940" y="657211"/>
            <a:ext cx="3540874" cy="49531"/>
            <a:chOff x="4567820" y="1685723"/>
            <a:chExt cx="3056166" cy="45600"/>
          </a:xfrm>
        </p:grpSpPr>
        <p:cxnSp>
          <p:nvCxnSpPr>
            <p:cNvPr id="4096" name="Google Shape;4096;p161"/>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097" name="Google Shape;4097;p161"/>
            <p:cNvCxnSpPr>
              <a:endCxn id="4098"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098" name="Google Shape;4098;p161"/>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099" name="Google Shape;4099;p161"/>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03"/>
        <p:cNvGrpSpPr/>
        <p:nvPr/>
      </p:nvGrpSpPr>
      <p:grpSpPr>
        <a:xfrm>
          <a:off x="0" y="0"/>
          <a:ext cx="0" cy="0"/>
          <a:chOff x="0" y="0"/>
          <a:chExt cx="0" cy="0"/>
        </a:xfrm>
      </p:grpSpPr>
      <p:sp>
        <p:nvSpPr>
          <p:cNvPr id="4104" name="Google Shape;4104;p162"/>
          <p:cNvSpPr/>
          <p:nvPr/>
        </p:nvSpPr>
        <p:spPr>
          <a:xfrm>
            <a:off x="4621550" y="2458775"/>
            <a:ext cx="3567900" cy="217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4105" name="Google Shape;4105;p162"/>
          <p:cNvSpPr/>
          <p:nvPr/>
        </p:nvSpPr>
        <p:spPr>
          <a:xfrm>
            <a:off x="4621550" y="152400"/>
            <a:ext cx="3567900" cy="217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4106" name="Google Shape;4106;p162"/>
          <p:cNvSpPr/>
          <p:nvPr/>
        </p:nvSpPr>
        <p:spPr>
          <a:xfrm>
            <a:off x="878700" y="2458775"/>
            <a:ext cx="3567900" cy="217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r>
              <a:rPr lang="en" sz="1800" b="1">
                <a:latin typeface="Inter"/>
                <a:ea typeface="Inter"/>
                <a:cs typeface="Inter"/>
                <a:sym typeface="Inter"/>
              </a:rPr>
              <a:t>Savings per FN = $0</a:t>
            </a:r>
            <a:endParaRPr sz="1800" b="1">
              <a:latin typeface="Inter"/>
              <a:ea typeface="Inter"/>
              <a:cs typeface="Inter"/>
              <a:sym typeface="Inter"/>
            </a:endParaRPr>
          </a:p>
        </p:txBody>
      </p:sp>
      <p:sp>
        <p:nvSpPr>
          <p:cNvPr id="4107" name="Google Shape;4107;p162"/>
          <p:cNvSpPr/>
          <p:nvPr/>
        </p:nvSpPr>
        <p:spPr>
          <a:xfrm>
            <a:off x="878700" y="152400"/>
            <a:ext cx="3567900" cy="21777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r>
              <a:rPr lang="en" sz="1800" b="1">
                <a:latin typeface="Inter"/>
                <a:ea typeface="Inter"/>
                <a:cs typeface="Inter"/>
                <a:sym typeface="Inter"/>
              </a:rPr>
              <a:t>Loss per TN = $0</a:t>
            </a:r>
            <a:endParaRPr sz="1800" b="1">
              <a:latin typeface="Inter"/>
              <a:ea typeface="Inter"/>
              <a:cs typeface="Inter"/>
              <a:sym typeface="Inter"/>
            </a:endParaRPr>
          </a:p>
        </p:txBody>
      </p:sp>
      <p:sp>
        <p:nvSpPr>
          <p:cNvPr id="4108" name="Google Shape;4108;p162"/>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109" name="Google Shape;4109;p162"/>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110" name="Google Shape;4110;p162"/>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111" name="Google Shape;4111;p162"/>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112" name="Google Shape;4112;p162"/>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113" name="Google Shape;4113;p162"/>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114" name="Google Shape;4114;p162"/>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115" name="Google Shape;4115;p162"/>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116" name="Google Shape;4116;p162"/>
          <p:cNvSpPr/>
          <p:nvPr/>
        </p:nvSpPr>
        <p:spPr>
          <a:xfrm>
            <a:off x="878700" y="152400"/>
            <a:ext cx="615600" cy="6156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TN</a:t>
            </a:r>
            <a:endParaRPr sz="1800" b="1">
              <a:solidFill>
                <a:srgbClr val="FFFFFF"/>
              </a:solidFill>
              <a:latin typeface="Inter"/>
              <a:ea typeface="Inter"/>
              <a:cs typeface="Inter"/>
              <a:sym typeface="Inter"/>
            </a:endParaRPr>
          </a:p>
        </p:txBody>
      </p:sp>
      <p:sp>
        <p:nvSpPr>
          <p:cNvPr id="4117" name="Google Shape;4117;p162"/>
          <p:cNvSpPr/>
          <p:nvPr/>
        </p:nvSpPr>
        <p:spPr>
          <a:xfrm>
            <a:off x="7573850" y="4020875"/>
            <a:ext cx="615600" cy="6156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TP</a:t>
            </a:r>
            <a:endParaRPr sz="1800" b="1">
              <a:solidFill>
                <a:srgbClr val="FFFFFF"/>
              </a:solidFill>
              <a:latin typeface="Inter"/>
              <a:ea typeface="Inter"/>
              <a:cs typeface="Inter"/>
              <a:sym typeface="Inter"/>
            </a:endParaRPr>
          </a:p>
        </p:txBody>
      </p:sp>
      <p:sp>
        <p:nvSpPr>
          <p:cNvPr id="4118" name="Google Shape;4118;p162"/>
          <p:cNvSpPr/>
          <p:nvPr/>
        </p:nvSpPr>
        <p:spPr>
          <a:xfrm>
            <a:off x="878700" y="4020875"/>
            <a:ext cx="615600" cy="615600"/>
          </a:xfrm>
          <a:prstGeom prst="rect">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FN</a:t>
            </a:r>
            <a:endParaRPr sz="1800" b="1">
              <a:solidFill>
                <a:srgbClr val="FFFFFF"/>
              </a:solidFill>
              <a:latin typeface="Inter"/>
              <a:ea typeface="Inter"/>
              <a:cs typeface="Inter"/>
              <a:sym typeface="Inter"/>
            </a:endParaRPr>
          </a:p>
        </p:txBody>
      </p:sp>
      <p:sp>
        <p:nvSpPr>
          <p:cNvPr id="4119" name="Google Shape;4119;p162"/>
          <p:cNvSpPr/>
          <p:nvPr/>
        </p:nvSpPr>
        <p:spPr>
          <a:xfrm>
            <a:off x="7573850" y="152400"/>
            <a:ext cx="615600" cy="615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FP</a:t>
            </a:r>
            <a:endParaRPr sz="1800" b="1">
              <a:solidFill>
                <a:srgbClr val="FFFFFF"/>
              </a:solidFill>
              <a:latin typeface="Inter"/>
              <a:ea typeface="Inter"/>
              <a:cs typeface="Inter"/>
              <a:sym typeface="Inter"/>
            </a:endParaRPr>
          </a:p>
        </p:txBody>
      </p:sp>
      <p:sp>
        <p:nvSpPr>
          <p:cNvPr id="4120" name="Google Shape;4120;p162"/>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24"/>
        <p:cNvGrpSpPr/>
        <p:nvPr/>
      </p:nvGrpSpPr>
      <p:grpSpPr>
        <a:xfrm>
          <a:off x="0" y="0"/>
          <a:ext cx="0" cy="0"/>
          <a:chOff x="0" y="0"/>
          <a:chExt cx="0" cy="0"/>
        </a:xfrm>
      </p:grpSpPr>
      <p:sp>
        <p:nvSpPr>
          <p:cNvPr id="4125" name="Google Shape;4125;p163"/>
          <p:cNvSpPr/>
          <p:nvPr/>
        </p:nvSpPr>
        <p:spPr>
          <a:xfrm>
            <a:off x="4903400" y="829950"/>
            <a:ext cx="3600600" cy="3377700"/>
          </a:xfrm>
          <a:prstGeom prst="roundRect">
            <a:avLst>
              <a:gd name="adj" fmla="val 5962"/>
            </a:avLst>
          </a:prstGeom>
          <a:solidFill>
            <a:srgbClr val="E38075">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63"/>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127" name="Google Shape;4127;p163"/>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128" name="Google Shape;4128;p163"/>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129" name="Google Shape;4129;p163"/>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130" name="Google Shape;4130;p163"/>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131" name="Google Shape;4131;p163"/>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132" name="Google Shape;4132;p163"/>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133" name="Google Shape;4133;p163"/>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134" name="Google Shape;4134;p163"/>
          <p:cNvSpPr/>
          <p:nvPr/>
        </p:nvSpPr>
        <p:spPr>
          <a:xfrm>
            <a:off x="563700" y="829950"/>
            <a:ext cx="3600600" cy="3377700"/>
          </a:xfrm>
          <a:prstGeom prst="roundRect">
            <a:avLst>
              <a:gd name="adj" fmla="val 6285"/>
            </a:avLst>
          </a:pr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63"/>
          <p:cNvSpPr txBox="1"/>
          <p:nvPr/>
        </p:nvSpPr>
        <p:spPr>
          <a:xfrm>
            <a:off x="868650" y="552100"/>
            <a:ext cx="2990700" cy="562800"/>
          </a:xfrm>
          <a:prstGeom prst="rect">
            <a:avLst/>
          </a:prstGeom>
          <a:solidFill>
            <a:srgbClr val="3F3F3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b="1">
                <a:solidFill>
                  <a:schemeClr val="lt2"/>
                </a:solidFill>
                <a:latin typeface="Inter"/>
                <a:ea typeface="Inter"/>
                <a:cs typeface="Inter"/>
                <a:sym typeface="Inter"/>
              </a:rPr>
              <a:t>False Positive Prediction</a:t>
            </a:r>
            <a:endParaRPr sz="2400" b="1">
              <a:solidFill>
                <a:srgbClr val="FFFFFF"/>
              </a:solidFill>
              <a:latin typeface="Fira Sans Extra Condensed"/>
              <a:ea typeface="Fira Sans Extra Condensed"/>
              <a:cs typeface="Fira Sans Extra Condensed"/>
              <a:sym typeface="Fira Sans Extra Condensed"/>
            </a:endParaRPr>
          </a:p>
        </p:txBody>
      </p:sp>
      <p:sp>
        <p:nvSpPr>
          <p:cNvPr id="4136" name="Google Shape;4136;p163"/>
          <p:cNvSpPr txBox="1"/>
          <p:nvPr/>
        </p:nvSpPr>
        <p:spPr>
          <a:xfrm>
            <a:off x="5690375" y="1327338"/>
            <a:ext cx="2520300" cy="208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Inter"/>
                <a:ea typeface="Inter"/>
                <a:cs typeface="Inter"/>
                <a:sym typeface="Inter"/>
              </a:rPr>
              <a:t>Average Cost of Replacing an Employee is $62,500</a:t>
            </a:r>
            <a:endParaRPr sz="1500">
              <a:latin typeface="Inter"/>
              <a:ea typeface="Inter"/>
              <a:cs typeface="Inter"/>
              <a:sym typeface="Inter"/>
            </a:endParaRPr>
          </a:p>
          <a:p>
            <a:pPr marL="0" lvl="0" indent="0" algn="l" rtl="0">
              <a:spcBef>
                <a:spcPts val="0"/>
              </a:spcBef>
              <a:spcAft>
                <a:spcPts val="0"/>
              </a:spcAft>
              <a:buNone/>
            </a:pPr>
            <a:endParaRPr sz="1500">
              <a:latin typeface="Inter"/>
              <a:ea typeface="Inter"/>
              <a:cs typeface="Inter"/>
              <a:sym typeface="Inter"/>
            </a:endParaRPr>
          </a:p>
          <a:p>
            <a:pPr marL="0" lvl="0" indent="0" algn="l" rtl="0">
              <a:spcBef>
                <a:spcPts val="0"/>
              </a:spcBef>
              <a:spcAft>
                <a:spcPts val="0"/>
              </a:spcAft>
              <a:buNone/>
            </a:pPr>
            <a:r>
              <a:rPr lang="en" sz="1500">
                <a:latin typeface="Inter"/>
                <a:ea typeface="Inter"/>
                <a:cs typeface="Inter"/>
                <a:sym typeface="Inter"/>
              </a:rPr>
              <a:t>52% of Employees would have Stayed with Preventive Measures</a:t>
            </a:r>
            <a:endParaRPr sz="1100">
              <a:latin typeface="Inter"/>
              <a:ea typeface="Inter"/>
              <a:cs typeface="Inter"/>
              <a:sym typeface="Inter"/>
            </a:endParaRPr>
          </a:p>
          <a:p>
            <a:pPr marL="0" lvl="0" indent="0" algn="l" rtl="0">
              <a:spcBef>
                <a:spcPts val="1000"/>
              </a:spcBef>
              <a:spcAft>
                <a:spcPts val="0"/>
              </a:spcAft>
              <a:buNone/>
            </a:pPr>
            <a:endParaRPr sz="1000">
              <a:solidFill>
                <a:schemeClr val="lt1"/>
              </a:solidFill>
              <a:latin typeface="Inter"/>
              <a:ea typeface="Inter"/>
              <a:cs typeface="Inter"/>
              <a:sym typeface="Inter"/>
            </a:endParaRPr>
          </a:p>
        </p:txBody>
      </p:sp>
      <p:sp>
        <p:nvSpPr>
          <p:cNvPr id="4137" name="Google Shape;4137;p163"/>
          <p:cNvSpPr txBox="1"/>
          <p:nvPr/>
        </p:nvSpPr>
        <p:spPr>
          <a:xfrm>
            <a:off x="5208350" y="552100"/>
            <a:ext cx="2990700" cy="562800"/>
          </a:xfrm>
          <a:prstGeom prst="rect">
            <a:avLst/>
          </a:prstGeom>
          <a:solidFill>
            <a:srgbClr val="CA878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b="1">
                <a:solidFill>
                  <a:schemeClr val="lt2"/>
                </a:solidFill>
                <a:latin typeface="Inter"/>
                <a:ea typeface="Inter"/>
                <a:cs typeface="Inter"/>
                <a:sym typeface="Inter"/>
              </a:rPr>
              <a:t>True Positive Prediction</a:t>
            </a:r>
            <a:endParaRPr sz="1500" b="1">
              <a:solidFill>
                <a:schemeClr val="lt2"/>
              </a:solidFill>
              <a:latin typeface="Inter"/>
              <a:ea typeface="Inter"/>
              <a:cs typeface="Inter"/>
              <a:sym typeface="Inter"/>
            </a:endParaRPr>
          </a:p>
        </p:txBody>
      </p:sp>
      <p:grpSp>
        <p:nvGrpSpPr>
          <p:cNvPr id="4138" name="Google Shape;4138;p163"/>
          <p:cNvGrpSpPr/>
          <p:nvPr/>
        </p:nvGrpSpPr>
        <p:grpSpPr>
          <a:xfrm>
            <a:off x="857782" y="1460212"/>
            <a:ext cx="360785" cy="359181"/>
            <a:chOff x="3195864" y="4047119"/>
            <a:chExt cx="360785" cy="359181"/>
          </a:xfrm>
        </p:grpSpPr>
        <p:sp>
          <p:nvSpPr>
            <p:cNvPr id="4139" name="Google Shape;4139;p163"/>
            <p:cNvSpPr/>
            <p:nvPr/>
          </p:nvSpPr>
          <p:spPr>
            <a:xfrm>
              <a:off x="3315284" y="4047119"/>
              <a:ext cx="122730" cy="147091"/>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63"/>
            <p:cNvSpPr/>
            <p:nvPr/>
          </p:nvSpPr>
          <p:spPr>
            <a:xfrm>
              <a:off x="3231588" y="4119931"/>
              <a:ext cx="70048" cy="102735"/>
            </a:xfrm>
            <a:custGeom>
              <a:avLst/>
              <a:gdLst/>
              <a:ahLst/>
              <a:cxnLst/>
              <a:rect l="l" t="t" r="r" b="b"/>
              <a:pathLst>
                <a:path w="2053" h="3011" extrusionOk="0">
                  <a:moveTo>
                    <a:pt x="1622" y="1"/>
                  </a:moveTo>
                  <a:cubicBezTo>
                    <a:pt x="1549" y="1"/>
                    <a:pt x="1473" y="31"/>
                    <a:pt x="1406" y="105"/>
                  </a:cubicBezTo>
                  <a:cubicBezTo>
                    <a:pt x="691" y="772"/>
                    <a:pt x="215" y="1677"/>
                    <a:pt x="48" y="2629"/>
                  </a:cubicBezTo>
                  <a:cubicBezTo>
                    <a:pt x="1" y="2796"/>
                    <a:pt x="120" y="2963"/>
                    <a:pt x="286" y="2986"/>
                  </a:cubicBezTo>
                  <a:lnTo>
                    <a:pt x="286" y="3010"/>
                  </a:lnTo>
                  <a:lnTo>
                    <a:pt x="358" y="3010"/>
                  </a:lnTo>
                  <a:cubicBezTo>
                    <a:pt x="501" y="3010"/>
                    <a:pt x="620" y="2891"/>
                    <a:pt x="644" y="2748"/>
                  </a:cubicBezTo>
                  <a:cubicBezTo>
                    <a:pt x="739" y="2320"/>
                    <a:pt x="882" y="1915"/>
                    <a:pt x="1072" y="1534"/>
                  </a:cubicBezTo>
                  <a:cubicBezTo>
                    <a:pt x="1287" y="1153"/>
                    <a:pt x="1525" y="819"/>
                    <a:pt x="1834" y="534"/>
                  </a:cubicBezTo>
                  <a:cubicBezTo>
                    <a:pt x="2052" y="316"/>
                    <a:pt x="1855" y="1"/>
                    <a:pt x="1622"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63"/>
            <p:cNvSpPr/>
            <p:nvPr/>
          </p:nvSpPr>
          <p:spPr>
            <a:xfrm>
              <a:off x="3451594" y="4120272"/>
              <a:ext cx="70117" cy="102394"/>
            </a:xfrm>
            <a:custGeom>
              <a:avLst/>
              <a:gdLst/>
              <a:ahLst/>
              <a:cxnLst/>
              <a:rect l="l" t="t" r="r" b="b"/>
              <a:pathLst>
                <a:path w="2055" h="3001" extrusionOk="0">
                  <a:moveTo>
                    <a:pt x="439" y="1"/>
                  </a:moveTo>
                  <a:cubicBezTo>
                    <a:pt x="203" y="1"/>
                    <a:pt x="1" y="309"/>
                    <a:pt x="221" y="547"/>
                  </a:cubicBezTo>
                  <a:cubicBezTo>
                    <a:pt x="530" y="833"/>
                    <a:pt x="768" y="1167"/>
                    <a:pt x="983" y="1524"/>
                  </a:cubicBezTo>
                  <a:cubicBezTo>
                    <a:pt x="1173" y="1905"/>
                    <a:pt x="1316" y="2310"/>
                    <a:pt x="1411" y="2738"/>
                  </a:cubicBezTo>
                  <a:cubicBezTo>
                    <a:pt x="1435" y="2881"/>
                    <a:pt x="1554" y="3000"/>
                    <a:pt x="1697" y="3000"/>
                  </a:cubicBezTo>
                  <a:lnTo>
                    <a:pt x="1769" y="3000"/>
                  </a:lnTo>
                  <a:cubicBezTo>
                    <a:pt x="1935" y="2976"/>
                    <a:pt x="2054" y="2810"/>
                    <a:pt x="2007" y="2619"/>
                  </a:cubicBezTo>
                  <a:cubicBezTo>
                    <a:pt x="1840" y="1667"/>
                    <a:pt x="1364" y="785"/>
                    <a:pt x="649" y="95"/>
                  </a:cubicBezTo>
                  <a:cubicBezTo>
                    <a:pt x="583" y="29"/>
                    <a:pt x="509" y="1"/>
                    <a:pt x="439"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63"/>
            <p:cNvSpPr/>
            <p:nvPr/>
          </p:nvSpPr>
          <p:spPr>
            <a:xfrm>
              <a:off x="3315933" y="4302644"/>
              <a:ext cx="119625" cy="28900"/>
            </a:xfrm>
            <a:custGeom>
              <a:avLst/>
              <a:gdLst/>
              <a:ahLst/>
              <a:cxnLst/>
              <a:rect l="l" t="t" r="r" b="b"/>
              <a:pathLst>
                <a:path w="3506" h="847" extrusionOk="0">
                  <a:moveTo>
                    <a:pt x="3132" y="1"/>
                  </a:moveTo>
                  <a:cubicBezTo>
                    <a:pt x="3105" y="1"/>
                    <a:pt x="3078" y="5"/>
                    <a:pt x="3053" y="13"/>
                  </a:cubicBezTo>
                  <a:cubicBezTo>
                    <a:pt x="2649" y="156"/>
                    <a:pt x="2220" y="203"/>
                    <a:pt x="1791" y="227"/>
                  </a:cubicBezTo>
                  <a:lnTo>
                    <a:pt x="1768" y="227"/>
                  </a:lnTo>
                  <a:cubicBezTo>
                    <a:pt x="1363" y="227"/>
                    <a:pt x="934" y="156"/>
                    <a:pt x="553" y="37"/>
                  </a:cubicBezTo>
                  <a:cubicBezTo>
                    <a:pt x="510" y="22"/>
                    <a:pt x="470" y="15"/>
                    <a:pt x="432" y="15"/>
                  </a:cubicBezTo>
                  <a:cubicBezTo>
                    <a:pt x="114" y="15"/>
                    <a:pt x="0" y="504"/>
                    <a:pt x="362" y="632"/>
                  </a:cubicBezTo>
                  <a:cubicBezTo>
                    <a:pt x="815" y="775"/>
                    <a:pt x="1291" y="846"/>
                    <a:pt x="1768" y="846"/>
                  </a:cubicBezTo>
                  <a:lnTo>
                    <a:pt x="1791" y="846"/>
                  </a:lnTo>
                  <a:cubicBezTo>
                    <a:pt x="2291" y="846"/>
                    <a:pt x="2768" y="751"/>
                    <a:pt x="3244" y="608"/>
                  </a:cubicBezTo>
                  <a:cubicBezTo>
                    <a:pt x="3411" y="561"/>
                    <a:pt x="3506" y="370"/>
                    <a:pt x="3435" y="227"/>
                  </a:cubicBezTo>
                  <a:cubicBezTo>
                    <a:pt x="3395" y="90"/>
                    <a:pt x="3258" y="1"/>
                    <a:pt x="3132"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63"/>
            <p:cNvSpPr/>
            <p:nvPr/>
          </p:nvSpPr>
          <p:spPr>
            <a:xfrm>
              <a:off x="3195864" y="4259994"/>
              <a:ext cx="123514" cy="146307"/>
            </a:xfrm>
            <a:custGeom>
              <a:avLst/>
              <a:gdLst/>
              <a:ahLst/>
              <a:cxnLst/>
              <a:rect l="l" t="t" r="r" b="b"/>
              <a:pathLst>
                <a:path w="3620" h="4288" extrusionOk="0">
                  <a:moveTo>
                    <a:pt x="1810" y="1"/>
                  </a:moveTo>
                  <a:cubicBezTo>
                    <a:pt x="547" y="1"/>
                    <a:pt x="357" y="1834"/>
                    <a:pt x="1619" y="2096"/>
                  </a:cubicBezTo>
                  <a:cubicBezTo>
                    <a:pt x="1605" y="2096"/>
                    <a:pt x="1591" y="2096"/>
                    <a:pt x="1576" y="2096"/>
                  </a:cubicBezTo>
                  <a:cubicBezTo>
                    <a:pt x="714" y="2096"/>
                    <a:pt x="0" y="2801"/>
                    <a:pt x="24" y="3668"/>
                  </a:cubicBezTo>
                  <a:lnTo>
                    <a:pt x="24" y="4001"/>
                  </a:lnTo>
                  <a:cubicBezTo>
                    <a:pt x="24" y="4168"/>
                    <a:pt x="143" y="4287"/>
                    <a:pt x="309" y="4287"/>
                  </a:cubicBezTo>
                  <a:lnTo>
                    <a:pt x="3334" y="4287"/>
                  </a:lnTo>
                  <a:cubicBezTo>
                    <a:pt x="3477" y="4287"/>
                    <a:pt x="3620" y="4168"/>
                    <a:pt x="3620" y="4001"/>
                  </a:cubicBezTo>
                  <a:lnTo>
                    <a:pt x="3620" y="3668"/>
                  </a:lnTo>
                  <a:cubicBezTo>
                    <a:pt x="3620" y="2801"/>
                    <a:pt x="2928" y="2096"/>
                    <a:pt x="2067" y="2096"/>
                  </a:cubicBezTo>
                  <a:cubicBezTo>
                    <a:pt x="2052" y="2096"/>
                    <a:pt x="2038" y="2096"/>
                    <a:pt x="2024" y="2096"/>
                  </a:cubicBezTo>
                  <a:cubicBezTo>
                    <a:pt x="3286" y="1834"/>
                    <a:pt x="3096" y="1"/>
                    <a:pt x="1810"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63"/>
            <p:cNvSpPr/>
            <p:nvPr/>
          </p:nvSpPr>
          <p:spPr>
            <a:xfrm>
              <a:off x="3433920" y="4259994"/>
              <a:ext cx="122730" cy="146307"/>
            </a:xfrm>
            <a:custGeom>
              <a:avLst/>
              <a:gdLst/>
              <a:ahLst/>
              <a:cxnLst/>
              <a:rect l="l" t="t" r="r" b="b"/>
              <a:pathLst>
                <a:path w="3597" h="4288" extrusionOk="0">
                  <a:moveTo>
                    <a:pt x="1810" y="1"/>
                  </a:moveTo>
                  <a:cubicBezTo>
                    <a:pt x="524" y="1"/>
                    <a:pt x="334" y="1834"/>
                    <a:pt x="1596" y="2096"/>
                  </a:cubicBezTo>
                  <a:cubicBezTo>
                    <a:pt x="1582" y="2096"/>
                    <a:pt x="1567" y="2096"/>
                    <a:pt x="1553" y="2096"/>
                  </a:cubicBezTo>
                  <a:cubicBezTo>
                    <a:pt x="692" y="2096"/>
                    <a:pt x="0" y="2801"/>
                    <a:pt x="0" y="3668"/>
                  </a:cubicBezTo>
                  <a:lnTo>
                    <a:pt x="0" y="4001"/>
                  </a:lnTo>
                  <a:cubicBezTo>
                    <a:pt x="0" y="4168"/>
                    <a:pt x="119" y="4287"/>
                    <a:pt x="286" y="4287"/>
                  </a:cubicBezTo>
                  <a:lnTo>
                    <a:pt x="3311" y="4287"/>
                  </a:lnTo>
                  <a:cubicBezTo>
                    <a:pt x="3477" y="4287"/>
                    <a:pt x="3596" y="4168"/>
                    <a:pt x="3596" y="4001"/>
                  </a:cubicBezTo>
                  <a:lnTo>
                    <a:pt x="3596" y="3668"/>
                  </a:lnTo>
                  <a:cubicBezTo>
                    <a:pt x="3596" y="2801"/>
                    <a:pt x="2905" y="2096"/>
                    <a:pt x="2044" y="2096"/>
                  </a:cubicBezTo>
                  <a:cubicBezTo>
                    <a:pt x="2029" y="2096"/>
                    <a:pt x="2015" y="2096"/>
                    <a:pt x="2001" y="2096"/>
                  </a:cubicBezTo>
                  <a:cubicBezTo>
                    <a:pt x="3263" y="1834"/>
                    <a:pt x="3072" y="1"/>
                    <a:pt x="1810"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163"/>
          <p:cNvGrpSpPr/>
          <p:nvPr/>
        </p:nvGrpSpPr>
        <p:grpSpPr>
          <a:xfrm>
            <a:off x="857022" y="2579051"/>
            <a:ext cx="362319" cy="361533"/>
            <a:chOff x="2427122" y="3457963"/>
            <a:chExt cx="362319" cy="361533"/>
          </a:xfrm>
        </p:grpSpPr>
        <p:sp>
          <p:nvSpPr>
            <p:cNvPr id="4146" name="Google Shape;4146;p163"/>
            <p:cNvSpPr/>
            <p:nvPr/>
          </p:nvSpPr>
          <p:spPr>
            <a:xfrm>
              <a:off x="2585068" y="3572833"/>
              <a:ext cx="52956" cy="45572"/>
            </a:xfrm>
            <a:custGeom>
              <a:avLst/>
              <a:gdLst/>
              <a:ahLst/>
              <a:cxnLst/>
              <a:rect l="l" t="t" r="r" b="b"/>
              <a:pathLst>
                <a:path w="1549" h="1333" extrusionOk="0">
                  <a:moveTo>
                    <a:pt x="674" y="0"/>
                  </a:moveTo>
                  <a:cubicBezTo>
                    <a:pt x="329" y="0"/>
                    <a:pt x="0" y="261"/>
                    <a:pt x="0" y="665"/>
                  </a:cubicBezTo>
                  <a:cubicBezTo>
                    <a:pt x="0" y="1046"/>
                    <a:pt x="310" y="1332"/>
                    <a:pt x="667" y="1332"/>
                  </a:cubicBezTo>
                  <a:cubicBezTo>
                    <a:pt x="1262" y="1332"/>
                    <a:pt x="1548" y="618"/>
                    <a:pt x="1143" y="189"/>
                  </a:cubicBezTo>
                  <a:cubicBezTo>
                    <a:pt x="1005" y="59"/>
                    <a:pt x="838" y="0"/>
                    <a:pt x="674" y="0"/>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63"/>
            <p:cNvSpPr/>
            <p:nvPr/>
          </p:nvSpPr>
          <p:spPr>
            <a:xfrm>
              <a:off x="2564693" y="3639533"/>
              <a:ext cx="87144" cy="64341"/>
            </a:xfrm>
            <a:custGeom>
              <a:avLst/>
              <a:gdLst/>
              <a:ahLst/>
              <a:cxnLst/>
              <a:rect l="l" t="t" r="r" b="b"/>
              <a:pathLst>
                <a:path w="2549" h="1882" extrusionOk="0">
                  <a:moveTo>
                    <a:pt x="1263" y="0"/>
                  </a:moveTo>
                  <a:cubicBezTo>
                    <a:pt x="572" y="0"/>
                    <a:pt x="1" y="572"/>
                    <a:pt x="1" y="1286"/>
                  </a:cubicBezTo>
                  <a:lnTo>
                    <a:pt x="1" y="1882"/>
                  </a:lnTo>
                  <a:lnTo>
                    <a:pt x="2549" y="1882"/>
                  </a:lnTo>
                  <a:lnTo>
                    <a:pt x="2549" y="1286"/>
                  </a:lnTo>
                  <a:cubicBezTo>
                    <a:pt x="2549" y="572"/>
                    <a:pt x="1977" y="0"/>
                    <a:pt x="1263" y="0"/>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63"/>
            <p:cNvSpPr/>
            <p:nvPr/>
          </p:nvSpPr>
          <p:spPr>
            <a:xfrm>
              <a:off x="2427122" y="3457963"/>
              <a:ext cx="362319" cy="361533"/>
            </a:xfrm>
            <a:custGeom>
              <a:avLst/>
              <a:gdLst/>
              <a:ahLst/>
              <a:cxnLst/>
              <a:rect l="l" t="t" r="r" b="b"/>
              <a:pathLst>
                <a:path w="10598" h="10575" extrusionOk="0">
                  <a:moveTo>
                    <a:pt x="5287" y="2739"/>
                  </a:moveTo>
                  <a:cubicBezTo>
                    <a:pt x="6430" y="2739"/>
                    <a:pt x="7002" y="4121"/>
                    <a:pt x="6216" y="4930"/>
                  </a:cubicBezTo>
                  <a:cubicBezTo>
                    <a:pt x="6811" y="5264"/>
                    <a:pt x="7192" y="5907"/>
                    <a:pt x="7192" y="6597"/>
                  </a:cubicBezTo>
                  <a:lnTo>
                    <a:pt x="7192" y="7502"/>
                  </a:lnTo>
                  <a:cubicBezTo>
                    <a:pt x="7192" y="7669"/>
                    <a:pt x="7049" y="7812"/>
                    <a:pt x="6883" y="7812"/>
                  </a:cubicBezTo>
                  <a:lnTo>
                    <a:pt x="3715" y="7812"/>
                  </a:lnTo>
                  <a:cubicBezTo>
                    <a:pt x="3525" y="7812"/>
                    <a:pt x="3382" y="7669"/>
                    <a:pt x="3382" y="7502"/>
                  </a:cubicBezTo>
                  <a:lnTo>
                    <a:pt x="3382" y="6597"/>
                  </a:lnTo>
                  <a:cubicBezTo>
                    <a:pt x="3382" y="5907"/>
                    <a:pt x="3763" y="5264"/>
                    <a:pt x="4382" y="4930"/>
                  </a:cubicBezTo>
                  <a:cubicBezTo>
                    <a:pt x="3572" y="4121"/>
                    <a:pt x="4144" y="2739"/>
                    <a:pt x="5287" y="2739"/>
                  </a:cubicBezTo>
                  <a:close/>
                  <a:moveTo>
                    <a:pt x="4977" y="1"/>
                  </a:moveTo>
                  <a:cubicBezTo>
                    <a:pt x="2286" y="144"/>
                    <a:pt x="167" y="2287"/>
                    <a:pt x="0" y="4978"/>
                  </a:cubicBezTo>
                  <a:lnTo>
                    <a:pt x="1572" y="4978"/>
                  </a:lnTo>
                  <a:cubicBezTo>
                    <a:pt x="1977" y="4978"/>
                    <a:pt x="1977" y="5597"/>
                    <a:pt x="1572" y="5597"/>
                  </a:cubicBezTo>
                  <a:lnTo>
                    <a:pt x="0" y="5597"/>
                  </a:lnTo>
                  <a:cubicBezTo>
                    <a:pt x="167" y="8288"/>
                    <a:pt x="2286" y="10408"/>
                    <a:pt x="4977" y="10574"/>
                  </a:cubicBezTo>
                  <a:lnTo>
                    <a:pt x="4977" y="9003"/>
                  </a:lnTo>
                  <a:cubicBezTo>
                    <a:pt x="4977" y="8800"/>
                    <a:pt x="5138" y="8699"/>
                    <a:pt x="5299" y="8699"/>
                  </a:cubicBezTo>
                  <a:cubicBezTo>
                    <a:pt x="5460" y="8699"/>
                    <a:pt x="5620" y="8800"/>
                    <a:pt x="5620" y="9003"/>
                  </a:cubicBezTo>
                  <a:lnTo>
                    <a:pt x="5620" y="10574"/>
                  </a:lnTo>
                  <a:cubicBezTo>
                    <a:pt x="8288" y="10408"/>
                    <a:pt x="10431" y="8264"/>
                    <a:pt x="10598" y="5597"/>
                  </a:cubicBezTo>
                  <a:lnTo>
                    <a:pt x="9026" y="5597"/>
                  </a:lnTo>
                  <a:cubicBezTo>
                    <a:pt x="8597" y="5597"/>
                    <a:pt x="8597" y="4978"/>
                    <a:pt x="9026" y="4978"/>
                  </a:cubicBezTo>
                  <a:lnTo>
                    <a:pt x="10598" y="4978"/>
                  </a:lnTo>
                  <a:cubicBezTo>
                    <a:pt x="10431" y="2287"/>
                    <a:pt x="8288" y="144"/>
                    <a:pt x="5597" y="1"/>
                  </a:cubicBezTo>
                  <a:lnTo>
                    <a:pt x="5597" y="1549"/>
                  </a:lnTo>
                  <a:cubicBezTo>
                    <a:pt x="5620" y="1787"/>
                    <a:pt x="5454" y="1906"/>
                    <a:pt x="5287" y="1906"/>
                  </a:cubicBezTo>
                  <a:cubicBezTo>
                    <a:pt x="5120" y="1906"/>
                    <a:pt x="4954" y="1787"/>
                    <a:pt x="4977" y="1549"/>
                  </a:cubicBezTo>
                  <a:lnTo>
                    <a:pt x="4977" y="1"/>
                  </a:ln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9" name="Google Shape;4149;p163"/>
          <p:cNvSpPr txBox="1"/>
          <p:nvPr/>
        </p:nvSpPr>
        <p:spPr>
          <a:xfrm>
            <a:off x="1295550" y="1368000"/>
            <a:ext cx="2825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Inter"/>
                <a:ea typeface="Inter"/>
                <a:cs typeface="Inter"/>
                <a:sym typeface="Inter"/>
              </a:rPr>
              <a:t>Unnecessary Expenditures from Implementing Retention Strategies</a:t>
            </a:r>
            <a:endParaRPr sz="1500">
              <a:latin typeface="Inter"/>
              <a:ea typeface="Inter"/>
              <a:cs typeface="Inter"/>
              <a:sym typeface="Inter"/>
            </a:endParaRPr>
          </a:p>
          <a:p>
            <a:pPr marL="0" lvl="0" indent="0" algn="l" rtl="0">
              <a:spcBef>
                <a:spcPts val="0"/>
              </a:spcBef>
              <a:spcAft>
                <a:spcPts val="0"/>
              </a:spcAft>
              <a:buNone/>
            </a:pPr>
            <a:endParaRPr sz="1500">
              <a:latin typeface="Inter"/>
              <a:ea typeface="Inter"/>
              <a:cs typeface="Inter"/>
              <a:sym typeface="Inter"/>
            </a:endParaRPr>
          </a:p>
          <a:p>
            <a:pPr marL="0" lvl="0" indent="0" algn="l" rtl="0">
              <a:spcBef>
                <a:spcPts val="0"/>
              </a:spcBef>
              <a:spcAft>
                <a:spcPts val="0"/>
              </a:spcAft>
              <a:buNone/>
            </a:pPr>
            <a:endParaRPr sz="1500">
              <a:latin typeface="Inter"/>
              <a:ea typeface="Inter"/>
              <a:cs typeface="Inter"/>
              <a:sym typeface="Inter"/>
            </a:endParaRPr>
          </a:p>
          <a:p>
            <a:pPr marL="0" lvl="0" indent="0" algn="l" rtl="0">
              <a:spcBef>
                <a:spcPts val="0"/>
              </a:spcBef>
              <a:spcAft>
                <a:spcPts val="0"/>
              </a:spcAft>
              <a:buNone/>
            </a:pPr>
            <a:r>
              <a:rPr lang="en" sz="1500">
                <a:latin typeface="Inter"/>
                <a:ea typeface="Inter"/>
                <a:cs typeface="Inter"/>
                <a:sym typeface="Inter"/>
              </a:rPr>
              <a:t>Average Cost to Retain an Employee is $5,500</a:t>
            </a:r>
            <a:endParaRPr sz="1500">
              <a:latin typeface="Inter"/>
              <a:ea typeface="Inter"/>
              <a:cs typeface="Inter"/>
              <a:sym typeface="Inter"/>
            </a:endParaRPr>
          </a:p>
          <a:p>
            <a:pPr marL="0" lvl="0" indent="0" algn="l" rtl="0">
              <a:spcBef>
                <a:spcPts val="0"/>
              </a:spcBef>
              <a:spcAft>
                <a:spcPts val="0"/>
              </a:spcAft>
              <a:buNone/>
            </a:pPr>
            <a:endParaRPr sz="1500">
              <a:solidFill>
                <a:schemeClr val="lt1"/>
              </a:solidFill>
              <a:latin typeface="Inter"/>
              <a:ea typeface="Inter"/>
              <a:cs typeface="Inter"/>
              <a:sym typeface="Inter"/>
            </a:endParaRPr>
          </a:p>
        </p:txBody>
      </p:sp>
      <p:grpSp>
        <p:nvGrpSpPr>
          <p:cNvPr id="4150" name="Google Shape;4150;p163"/>
          <p:cNvGrpSpPr/>
          <p:nvPr/>
        </p:nvGrpSpPr>
        <p:grpSpPr>
          <a:xfrm>
            <a:off x="5194242" y="2270681"/>
            <a:ext cx="367261" cy="367261"/>
            <a:chOff x="-65145700" y="3727425"/>
            <a:chExt cx="317425" cy="317425"/>
          </a:xfrm>
        </p:grpSpPr>
        <p:sp>
          <p:nvSpPr>
            <p:cNvPr id="4151" name="Google Shape;4151;p16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6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163"/>
          <p:cNvGrpSpPr/>
          <p:nvPr/>
        </p:nvGrpSpPr>
        <p:grpSpPr>
          <a:xfrm>
            <a:off x="5193776" y="1457686"/>
            <a:ext cx="368186" cy="364224"/>
            <a:chOff x="-64406125" y="3362225"/>
            <a:chExt cx="318225" cy="314800"/>
          </a:xfrm>
        </p:grpSpPr>
        <p:sp>
          <p:nvSpPr>
            <p:cNvPr id="4154" name="Google Shape;4154;p16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6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163"/>
          <p:cNvSpPr txBox="1"/>
          <p:nvPr/>
        </p:nvSpPr>
        <p:spPr>
          <a:xfrm>
            <a:off x="563700" y="3811625"/>
            <a:ext cx="1152300" cy="354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1000"/>
              </a:spcAft>
              <a:buNone/>
            </a:pPr>
            <a:r>
              <a:rPr lang="en" sz="1100"/>
              <a:t>(Acrisure, n.d.)</a:t>
            </a:r>
            <a:endParaRPr/>
          </a:p>
        </p:txBody>
      </p:sp>
      <p:sp>
        <p:nvSpPr>
          <p:cNvPr id="4157" name="Google Shape;4157;p163"/>
          <p:cNvSpPr txBox="1"/>
          <p:nvPr/>
        </p:nvSpPr>
        <p:spPr>
          <a:xfrm>
            <a:off x="4937900" y="3122700"/>
            <a:ext cx="3531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n" b="1">
                <a:latin typeface="Inter"/>
                <a:ea typeface="Inter"/>
                <a:cs typeface="Inter"/>
                <a:sym typeface="Inter"/>
              </a:rPr>
              <a:t>Savings = 0.52 * 62,500 = </a:t>
            </a:r>
            <a:r>
              <a:rPr lang="en" b="1" u="sng">
                <a:latin typeface="Inter"/>
                <a:ea typeface="Inter"/>
                <a:cs typeface="Inter"/>
                <a:sym typeface="Inter"/>
              </a:rPr>
              <a:t>$32,500</a:t>
            </a:r>
            <a:endParaRPr>
              <a:latin typeface="Inter"/>
              <a:ea typeface="Inter"/>
              <a:cs typeface="Inter"/>
              <a:sym typeface="Inter"/>
            </a:endParaRPr>
          </a:p>
        </p:txBody>
      </p:sp>
      <p:sp>
        <p:nvSpPr>
          <p:cNvPr id="4158" name="Google Shape;4158;p163"/>
          <p:cNvSpPr txBox="1"/>
          <p:nvPr/>
        </p:nvSpPr>
        <p:spPr>
          <a:xfrm>
            <a:off x="7351700" y="3623000"/>
            <a:ext cx="1152300" cy="52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t>(Tesla, 2023)</a:t>
            </a:r>
            <a:endParaRPr sz="1100"/>
          </a:p>
          <a:p>
            <a:pPr marL="0" lvl="0" indent="0" algn="just" rtl="0">
              <a:spcBef>
                <a:spcPts val="0"/>
              </a:spcBef>
              <a:spcAft>
                <a:spcPts val="0"/>
              </a:spcAft>
              <a:buNone/>
            </a:pPr>
            <a:r>
              <a:rPr lang="en" sz="1100"/>
              <a:t>(Gallup, 2019)</a:t>
            </a:r>
            <a:endParaRPr/>
          </a:p>
        </p:txBody>
      </p:sp>
      <p:sp>
        <p:nvSpPr>
          <p:cNvPr id="4159" name="Google Shape;4159;p163"/>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63"/>
        <p:cNvGrpSpPr/>
        <p:nvPr/>
      </p:nvGrpSpPr>
      <p:grpSpPr>
        <a:xfrm>
          <a:off x="0" y="0"/>
          <a:ext cx="0" cy="0"/>
          <a:chOff x="0" y="0"/>
          <a:chExt cx="0" cy="0"/>
        </a:xfrm>
      </p:grpSpPr>
      <p:sp>
        <p:nvSpPr>
          <p:cNvPr id="4164" name="Google Shape;4164;p164"/>
          <p:cNvSpPr/>
          <p:nvPr/>
        </p:nvSpPr>
        <p:spPr>
          <a:xfrm>
            <a:off x="3394850" y="2512341"/>
            <a:ext cx="2777100" cy="16950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r>
              <a:rPr lang="en" b="1">
                <a:latin typeface="Inter"/>
                <a:ea typeface="Inter"/>
                <a:cs typeface="Inter"/>
                <a:sym typeface="Inter"/>
              </a:rPr>
              <a:t>Savings per TP = $32,500</a:t>
            </a:r>
            <a:endParaRPr b="1">
              <a:latin typeface="Inter"/>
              <a:ea typeface="Inter"/>
              <a:cs typeface="Inter"/>
              <a:sym typeface="Inter"/>
            </a:endParaRPr>
          </a:p>
        </p:txBody>
      </p:sp>
      <p:sp>
        <p:nvSpPr>
          <p:cNvPr id="4165" name="Google Shape;4165;p164"/>
          <p:cNvSpPr/>
          <p:nvPr/>
        </p:nvSpPr>
        <p:spPr>
          <a:xfrm>
            <a:off x="3394850" y="717125"/>
            <a:ext cx="2777100" cy="16950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r>
              <a:rPr lang="en" b="1">
                <a:latin typeface="Inter"/>
                <a:ea typeface="Inter"/>
                <a:cs typeface="Inter"/>
                <a:sym typeface="Inter"/>
              </a:rPr>
              <a:t>Loss per FP = $5,500</a:t>
            </a:r>
            <a:endParaRPr b="1">
              <a:latin typeface="Inter"/>
              <a:ea typeface="Inter"/>
              <a:cs typeface="Inter"/>
              <a:sym typeface="Inter"/>
            </a:endParaRPr>
          </a:p>
        </p:txBody>
      </p:sp>
      <p:sp>
        <p:nvSpPr>
          <p:cNvPr id="4166" name="Google Shape;4166;p164"/>
          <p:cNvSpPr/>
          <p:nvPr/>
        </p:nvSpPr>
        <p:spPr>
          <a:xfrm>
            <a:off x="481525" y="2512341"/>
            <a:ext cx="2777100" cy="16950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r>
              <a:rPr lang="en" b="1">
                <a:latin typeface="Inter"/>
                <a:ea typeface="Inter"/>
                <a:cs typeface="Inter"/>
                <a:sym typeface="Inter"/>
              </a:rPr>
              <a:t>Loss per FN = $0</a:t>
            </a:r>
            <a:endParaRPr b="1">
              <a:latin typeface="Inter"/>
              <a:ea typeface="Inter"/>
              <a:cs typeface="Inter"/>
              <a:sym typeface="Inter"/>
            </a:endParaRPr>
          </a:p>
        </p:txBody>
      </p:sp>
      <p:sp>
        <p:nvSpPr>
          <p:cNvPr id="4167" name="Google Shape;4167;p164"/>
          <p:cNvSpPr/>
          <p:nvPr/>
        </p:nvSpPr>
        <p:spPr>
          <a:xfrm>
            <a:off x="481525" y="717125"/>
            <a:ext cx="2777100" cy="16950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r>
              <a:rPr lang="en" b="1">
                <a:latin typeface="Inter"/>
                <a:ea typeface="Inter"/>
                <a:cs typeface="Inter"/>
                <a:sym typeface="Inter"/>
              </a:rPr>
              <a:t>Savings per TN = $0</a:t>
            </a:r>
            <a:endParaRPr b="1">
              <a:latin typeface="Inter"/>
              <a:ea typeface="Inter"/>
              <a:cs typeface="Inter"/>
              <a:sym typeface="Inter"/>
            </a:endParaRPr>
          </a:p>
        </p:txBody>
      </p:sp>
      <p:sp>
        <p:nvSpPr>
          <p:cNvPr id="4168" name="Google Shape;4168;p164"/>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169" name="Google Shape;4169;p164"/>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170" name="Google Shape;4170;p164"/>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171" name="Google Shape;4171;p164"/>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172" name="Google Shape;4172;p164"/>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173" name="Google Shape;4173;p164"/>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174" name="Google Shape;4174;p164"/>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175" name="Google Shape;4175;p164"/>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176" name="Google Shape;4176;p164"/>
          <p:cNvSpPr/>
          <p:nvPr/>
        </p:nvSpPr>
        <p:spPr>
          <a:xfrm>
            <a:off x="481525" y="717125"/>
            <a:ext cx="479100" cy="4791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TN</a:t>
            </a:r>
            <a:endParaRPr b="1">
              <a:solidFill>
                <a:srgbClr val="FFFFFF"/>
              </a:solidFill>
              <a:latin typeface="Inter"/>
              <a:ea typeface="Inter"/>
              <a:cs typeface="Inter"/>
              <a:sym typeface="Inter"/>
            </a:endParaRPr>
          </a:p>
        </p:txBody>
      </p:sp>
      <p:sp>
        <p:nvSpPr>
          <p:cNvPr id="4177" name="Google Shape;4177;p164"/>
          <p:cNvSpPr/>
          <p:nvPr/>
        </p:nvSpPr>
        <p:spPr>
          <a:xfrm>
            <a:off x="5692835" y="3728235"/>
            <a:ext cx="479100" cy="4791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TP</a:t>
            </a:r>
            <a:endParaRPr b="1">
              <a:solidFill>
                <a:srgbClr val="FFFFFF"/>
              </a:solidFill>
              <a:latin typeface="Inter"/>
              <a:ea typeface="Inter"/>
              <a:cs typeface="Inter"/>
              <a:sym typeface="Inter"/>
            </a:endParaRPr>
          </a:p>
        </p:txBody>
      </p:sp>
      <p:sp>
        <p:nvSpPr>
          <p:cNvPr id="4178" name="Google Shape;4178;p164"/>
          <p:cNvSpPr/>
          <p:nvPr/>
        </p:nvSpPr>
        <p:spPr>
          <a:xfrm>
            <a:off x="481525" y="3728235"/>
            <a:ext cx="479100" cy="479100"/>
          </a:xfrm>
          <a:prstGeom prst="rect">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FN</a:t>
            </a:r>
            <a:endParaRPr b="1">
              <a:solidFill>
                <a:srgbClr val="FFFFFF"/>
              </a:solidFill>
              <a:latin typeface="Inter"/>
              <a:ea typeface="Inter"/>
              <a:cs typeface="Inter"/>
              <a:sym typeface="Inter"/>
            </a:endParaRPr>
          </a:p>
        </p:txBody>
      </p:sp>
      <p:sp>
        <p:nvSpPr>
          <p:cNvPr id="4179" name="Google Shape;4179;p164"/>
          <p:cNvSpPr/>
          <p:nvPr/>
        </p:nvSpPr>
        <p:spPr>
          <a:xfrm>
            <a:off x="5692835" y="717125"/>
            <a:ext cx="479100" cy="4791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FP</a:t>
            </a:r>
            <a:endParaRPr b="1">
              <a:solidFill>
                <a:srgbClr val="FFFFFF"/>
              </a:solidFill>
              <a:latin typeface="Inter"/>
              <a:ea typeface="Inter"/>
              <a:cs typeface="Inter"/>
              <a:sym typeface="Inter"/>
            </a:endParaRPr>
          </a:p>
        </p:txBody>
      </p:sp>
      <p:sp>
        <p:nvSpPr>
          <p:cNvPr id="4180" name="Google Shape;4180;p164"/>
          <p:cNvSpPr txBox="1"/>
          <p:nvPr/>
        </p:nvSpPr>
        <p:spPr>
          <a:xfrm>
            <a:off x="7502339" y="1502535"/>
            <a:ext cx="803457"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dirty="0">
                <a:solidFill>
                  <a:schemeClr val="lt1"/>
                </a:solidFill>
                <a:latin typeface="Inter"/>
                <a:ea typeface="Inter"/>
                <a:cs typeface="Inter"/>
                <a:sym typeface="Inter"/>
              </a:rPr>
              <a:t>TP </a:t>
            </a:r>
            <a:endParaRPr dirty="0"/>
          </a:p>
        </p:txBody>
      </p:sp>
      <p:sp>
        <p:nvSpPr>
          <p:cNvPr id="4182" name="Google Shape;4182;p164"/>
          <p:cNvSpPr txBox="1"/>
          <p:nvPr/>
        </p:nvSpPr>
        <p:spPr>
          <a:xfrm>
            <a:off x="6555138" y="1660075"/>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chemeClr val="lt1"/>
                </a:solidFill>
                <a:latin typeface="Inter"/>
                <a:ea typeface="Inter"/>
                <a:cs typeface="Inter"/>
                <a:sym typeface="Inter"/>
              </a:rPr>
              <a:t>Recall  =</a:t>
            </a:r>
            <a:endParaRPr sz="1700" dirty="0"/>
          </a:p>
        </p:txBody>
      </p:sp>
      <p:sp>
        <p:nvSpPr>
          <p:cNvPr id="4183" name="Google Shape;4183;p164"/>
          <p:cNvSpPr txBox="1"/>
          <p:nvPr/>
        </p:nvSpPr>
        <p:spPr>
          <a:xfrm>
            <a:off x="7536714" y="2735264"/>
            <a:ext cx="1152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dirty="0">
                <a:solidFill>
                  <a:schemeClr val="lt1"/>
                </a:solidFill>
                <a:latin typeface="Inter"/>
                <a:ea typeface="Inter"/>
                <a:cs typeface="Inter"/>
                <a:sym typeface="Inter"/>
              </a:rPr>
              <a:t>TP </a:t>
            </a:r>
            <a:endParaRPr dirty="0"/>
          </a:p>
        </p:txBody>
      </p:sp>
      <p:sp>
        <p:nvSpPr>
          <p:cNvPr id="4185" name="Google Shape;4185;p164"/>
          <p:cNvSpPr txBox="1"/>
          <p:nvPr/>
        </p:nvSpPr>
        <p:spPr>
          <a:xfrm>
            <a:off x="6483363" y="2878800"/>
            <a:ext cx="2428479"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chemeClr val="lt1"/>
                </a:solidFill>
                <a:latin typeface="Inter"/>
                <a:ea typeface="Inter"/>
                <a:cs typeface="Inter"/>
                <a:sym typeface="Inter"/>
              </a:rPr>
              <a:t>Precision =</a:t>
            </a:r>
            <a:endParaRPr sz="1700" dirty="0"/>
          </a:p>
        </p:txBody>
      </p:sp>
      <p:sp>
        <p:nvSpPr>
          <p:cNvPr id="4186" name="Google Shape;4186;p164"/>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
        <p:nvSpPr>
          <p:cNvPr id="2" name="Google Shape;4185;p164">
            <a:extLst>
              <a:ext uri="{FF2B5EF4-FFF2-40B4-BE49-F238E27FC236}">
                <a16:creationId xmlns:a16="http://schemas.microsoft.com/office/drawing/2014/main" id="{0C6F8E88-891E-2A78-6727-3432D4FA3216}"/>
              </a:ext>
            </a:extLst>
          </p:cNvPr>
          <p:cNvSpPr txBox="1"/>
          <p:nvPr/>
        </p:nvSpPr>
        <p:spPr>
          <a:xfrm>
            <a:off x="7572393" y="2820739"/>
            <a:ext cx="1080942"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dirty="0">
                <a:solidFill>
                  <a:schemeClr val="lt1"/>
                </a:solidFill>
                <a:latin typeface="Inter"/>
                <a:ea typeface="Inter"/>
                <a:cs typeface="Inter"/>
                <a:sym typeface="Inter"/>
              </a:rPr>
              <a:t>________</a:t>
            </a:r>
          </a:p>
          <a:p>
            <a:pPr marL="0" lvl="0" indent="0" algn="ctr" rtl="0">
              <a:spcBef>
                <a:spcPts val="0"/>
              </a:spcBef>
              <a:spcAft>
                <a:spcPts val="0"/>
              </a:spcAft>
              <a:buNone/>
            </a:pPr>
            <a:r>
              <a:rPr lang="en" sz="1500" b="1" dirty="0">
                <a:solidFill>
                  <a:schemeClr val="lt1"/>
                </a:solidFill>
                <a:latin typeface="Inter"/>
                <a:ea typeface="Inter"/>
                <a:cs typeface="Inter"/>
                <a:sym typeface="Inter"/>
              </a:rPr>
              <a:t>TP + FP</a:t>
            </a:r>
            <a:endParaRPr sz="1700" dirty="0"/>
          </a:p>
        </p:txBody>
      </p:sp>
      <p:sp>
        <p:nvSpPr>
          <p:cNvPr id="3" name="Google Shape;4185;p164">
            <a:extLst>
              <a:ext uri="{FF2B5EF4-FFF2-40B4-BE49-F238E27FC236}">
                <a16:creationId xmlns:a16="http://schemas.microsoft.com/office/drawing/2014/main" id="{84D954B9-0560-DA46-01F6-678B37AF5CDE}"/>
              </a:ext>
            </a:extLst>
          </p:cNvPr>
          <p:cNvSpPr txBox="1"/>
          <p:nvPr/>
        </p:nvSpPr>
        <p:spPr>
          <a:xfrm>
            <a:off x="7363596" y="1593178"/>
            <a:ext cx="1080942" cy="6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dirty="0">
                <a:solidFill>
                  <a:schemeClr val="lt1"/>
                </a:solidFill>
                <a:latin typeface="Inter"/>
                <a:ea typeface="Inter"/>
                <a:cs typeface="Inter"/>
                <a:sym typeface="Inter"/>
              </a:rPr>
              <a:t>________</a:t>
            </a:r>
          </a:p>
          <a:p>
            <a:pPr marL="0" lvl="0" indent="0" algn="ctr" rtl="0">
              <a:spcBef>
                <a:spcPts val="0"/>
              </a:spcBef>
              <a:spcAft>
                <a:spcPts val="0"/>
              </a:spcAft>
              <a:buNone/>
            </a:pPr>
            <a:r>
              <a:rPr lang="en" sz="1500" b="1" dirty="0">
                <a:solidFill>
                  <a:schemeClr val="lt1"/>
                </a:solidFill>
                <a:latin typeface="Inter"/>
                <a:ea typeface="Inter"/>
                <a:cs typeface="Inter"/>
                <a:sym typeface="Inter"/>
              </a:rPr>
              <a:t>TP + FP</a:t>
            </a:r>
            <a:endParaRPr sz="17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90"/>
        <p:cNvGrpSpPr/>
        <p:nvPr/>
      </p:nvGrpSpPr>
      <p:grpSpPr>
        <a:xfrm>
          <a:off x="0" y="0"/>
          <a:ext cx="0" cy="0"/>
          <a:chOff x="0" y="0"/>
          <a:chExt cx="0" cy="0"/>
        </a:xfrm>
      </p:grpSpPr>
      <p:sp>
        <p:nvSpPr>
          <p:cNvPr id="4191" name="Google Shape;4191;p165"/>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192" name="Google Shape;4192;p165"/>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193" name="Google Shape;4193;p165"/>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194" name="Google Shape;4194;p165"/>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195" name="Google Shape;4195;p165"/>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196" name="Google Shape;4196;p165"/>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197" name="Google Shape;4197;p165"/>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198" name="Google Shape;4198;p165"/>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cxnSp>
        <p:nvCxnSpPr>
          <p:cNvPr id="4199" name="Google Shape;4199;p165"/>
          <p:cNvCxnSpPr/>
          <p:nvPr/>
        </p:nvCxnSpPr>
        <p:spPr>
          <a:xfrm>
            <a:off x="1487100" y="3987063"/>
            <a:ext cx="3883800" cy="0"/>
          </a:xfrm>
          <a:prstGeom prst="straightConnector1">
            <a:avLst/>
          </a:prstGeom>
          <a:noFill/>
          <a:ln w="9525" cap="flat" cmpd="sng">
            <a:solidFill>
              <a:schemeClr val="lt1"/>
            </a:solidFill>
            <a:prstDash val="solid"/>
            <a:round/>
            <a:headEnd type="none" w="med" len="med"/>
            <a:tailEnd type="triangle" w="med" len="med"/>
          </a:ln>
        </p:spPr>
      </p:cxnSp>
      <p:cxnSp>
        <p:nvCxnSpPr>
          <p:cNvPr id="4200" name="Google Shape;4200;p165"/>
          <p:cNvCxnSpPr/>
          <p:nvPr/>
        </p:nvCxnSpPr>
        <p:spPr>
          <a:xfrm rot="10800000">
            <a:off x="1487100" y="881463"/>
            <a:ext cx="0" cy="3105600"/>
          </a:xfrm>
          <a:prstGeom prst="straightConnector1">
            <a:avLst/>
          </a:prstGeom>
          <a:noFill/>
          <a:ln w="9525" cap="flat" cmpd="sng">
            <a:solidFill>
              <a:schemeClr val="lt1"/>
            </a:solidFill>
            <a:prstDash val="solid"/>
            <a:round/>
            <a:headEnd type="none" w="med" len="med"/>
            <a:tailEnd type="triangle" w="med" len="med"/>
          </a:ln>
        </p:spPr>
      </p:cxnSp>
      <p:sp>
        <p:nvSpPr>
          <p:cNvPr id="4201" name="Google Shape;4201;p165"/>
          <p:cNvSpPr txBox="1"/>
          <p:nvPr/>
        </p:nvSpPr>
        <p:spPr>
          <a:xfrm>
            <a:off x="877667" y="1061275"/>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1.0</a:t>
            </a:r>
            <a:endParaRPr sz="1800" b="1">
              <a:solidFill>
                <a:srgbClr val="434343"/>
              </a:solidFill>
              <a:latin typeface="Inter"/>
              <a:ea typeface="Inter"/>
              <a:cs typeface="Inter"/>
              <a:sym typeface="Inter"/>
            </a:endParaRPr>
          </a:p>
        </p:txBody>
      </p:sp>
      <p:sp>
        <p:nvSpPr>
          <p:cNvPr id="4202" name="Google Shape;4202;p165"/>
          <p:cNvSpPr txBox="1"/>
          <p:nvPr/>
        </p:nvSpPr>
        <p:spPr>
          <a:xfrm>
            <a:off x="4746417" y="3987063"/>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1.0</a:t>
            </a:r>
            <a:endParaRPr sz="1800" b="1">
              <a:solidFill>
                <a:srgbClr val="434343"/>
              </a:solidFill>
              <a:latin typeface="Inter"/>
              <a:ea typeface="Inter"/>
              <a:cs typeface="Inter"/>
              <a:sym typeface="Inter"/>
            </a:endParaRPr>
          </a:p>
        </p:txBody>
      </p:sp>
      <p:sp>
        <p:nvSpPr>
          <p:cNvPr id="4203" name="Google Shape;4203;p165"/>
          <p:cNvSpPr txBox="1"/>
          <p:nvPr/>
        </p:nvSpPr>
        <p:spPr>
          <a:xfrm>
            <a:off x="1117342" y="3987075"/>
            <a:ext cx="5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0</a:t>
            </a:r>
            <a:endParaRPr sz="1800" b="1">
              <a:solidFill>
                <a:srgbClr val="434343"/>
              </a:solidFill>
              <a:latin typeface="Inter"/>
              <a:ea typeface="Inter"/>
              <a:cs typeface="Inter"/>
              <a:sym typeface="Inter"/>
            </a:endParaRPr>
          </a:p>
        </p:txBody>
      </p:sp>
      <p:cxnSp>
        <p:nvCxnSpPr>
          <p:cNvPr id="4204" name="Google Shape;4204;p165"/>
          <p:cNvCxnSpPr/>
          <p:nvPr/>
        </p:nvCxnSpPr>
        <p:spPr>
          <a:xfrm>
            <a:off x="1502525" y="1292125"/>
            <a:ext cx="504000" cy="0"/>
          </a:xfrm>
          <a:prstGeom prst="straightConnector1">
            <a:avLst/>
          </a:prstGeom>
          <a:noFill/>
          <a:ln w="9525" cap="flat" cmpd="sng">
            <a:solidFill>
              <a:schemeClr val="dk2"/>
            </a:solidFill>
            <a:prstDash val="solid"/>
            <a:round/>
            <a:headEnd type="none" w="med" len="med"/>
            <a:tailEnd type="none" w="med" len="med"/>
          </a:ln>
        </p:spPr>
      </p:cxnSp>
      <p:cxnSp>
        <p:nvCxnSpPr>
          <p:cNvPr id="4205" name="Google Shape;4205;p165"/>
          <p:cNvCxnSpPr/>
          <p:nvPr/>
        </p:nvCxnSpPr>
        <p:spPr>
          <a:xfrm>
            <a:off x="2006525" y="1300875"/>
            <a:ext cx="0" cy="357300"/>
          </a:xfrm>
          <a:prstGeom prst="straightConnector1">
            <a:avLst/>
          </a:prstGeom>
          <a:noFill/>
          <a:ln w="9525" cap="flat" cmpd="sng">
            <a:solidFill>
              <a:schemeClr val="dk2"/>
            </a:solidFill>
            <a:prstDash val="solid"/>
            <a:round/>
            <a:headEnd type="none" w="med" len="med"/>
            <a:tailEnd type="none" w="med" len="med"/>
          </a:ln>
        </p:spPr>
      </p:cxnSp>
      <p:sp>
        <p:nvSpPr>
          <p:cNvPr id="4206" name="Google Shape;4206;p165"/>
          <p:cNvSpPr txBox="1"/>
          <p:nvPr/>
        </p:nvSpPr>
        <p:spPr>
          <a:xfrm>
            <a:off x="1927919" y="2752288"/>
            <a:ext cx="1448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Area = 0.6</a:t>
            </a:r>
            <a:endParaRPr sz="1800" b="1">
              <a:solidFill>
                <a:srgbClr val="434343"/>
              </a:solidFill>
              <a:latin typeface="Inter"/>
              <a:ea typeface="Inter"/>
              <a:cs typeface="Inter"/>
              <a:sym typeface="Inter"/>
            </a:endParaRPr>
          </a:p>
        </p:txBody>
      </p:sp>
      <p:cxnSp>
        <p:nvCxnSpPr>
          <p:cNvPr id="4207" name="Google Shape;4207;p165"/>
          <p:cNvCxnSpPr/>
          <p:nvPr/>
        </p:nvCxnSpPr>
        <p:spPr>
          <a:xfrm>
            <a:off x="2006525" y="1658200"/>
            <a:ext cx="915600" cy="0"/>
          </a:xfrm>
          <a:prstGeom prst="straightConnector1">
            <a:avLst/>
          </a:prstGeom>
          <a:noFill/>
          <a:ln w="9525" cap="flat" cmpd="sng">
            <a:solidFill>
              <a:schemeClr val="dk2"/>
            </a:solidFill>
            <a:prstDash val="solid"/>
            <a:round/>
            <a:headEnd type="none" w="med" len="med"/>
            <a:tailEnd type="none" w="med" len="med"/>
          </a:ln>
        </p:spPr>
      </p:cxnSp>
      <p:cxnSp>
        <p:nvCxnSpPr>
          <p:cNvPr id="4208" name="Google Shape;4208;p165"/>
          <p:cNvCxnSpPr/>
          <p:nvPr/>
        </p:nvCxnSpPr>
        <p:spPr>
          <a:xfrm>
            <a:off x="2922125" y="1993750"/>
            <a:ext cx="396900" cy="0"/>
          </a:xfrm>
          <a:prstGeom prst="straightConnector1">
            <a:avLst/>
          </a:prstGeom>
          <a:noFill/>
          <a:ln w="9525" cap="flat" cmpd="sng">
            <a:solidFill>
              <a:schemeClr val="dk2"/>
            </a:solidFill>
            <a:prstDash val="solid"/>
            <a:round/>
            <a:headEnd type="none" w="med" len="med"/>
            <a:tailEnd type="none" w="med" len="med"/>
          </a:ln>
        </p:spPr>
      </p:cxnSp>
      <p:cxnSp>
        <p:nvCxnSpPr>
          <p:cNvPr id="4209" name="Google Shape;4209;p165"/>
          <p:cNvCxnSpPr/>
          <p:nvPr/>
        </p:nvCxnSpPr>
        <p:spPr>
          <a:xfrm>
            <a:off x="2922125" y="1658200"/>
            <a:ext cx="0" cy="321000"/>
          </a:xfrm>
          <a:prstGeom prst="straightConnector1">
            <a:avLst/>
          </a:prstGeom>
          <a:noFill/>
          <a:ln w="9525" cap="flat" cmpd="sng">
            <a:solidFill>
              <a:schemeClr val="dk2"/>
            </a:solidFill>
            <a:prstDash val="solid"/>
            <a:round/>
            <a:headEnd type="none" w="med" len="med"/>
            <a:tailEnd type="none" w="med" len="med"/>
          </a:ln>
        </p:spPr>
      </p:cxnSp>
      <p:cxnSp>
        <p:nvCxnSpPr>
          <p:cNvPr id="4210" name="Google Shape;4210;p165"/>
          <p:cNvCxnSpPr/>
          <p:nvPr/>
        </p:nvCxnSpPr>
        <p:spPr>
          <a:xfrm>
            <a:off x="3311750" y="2001475"/>
            <a:ext cx="0" cy="542100"/>
          </a:xfrm>
          <a:prstGeom prst="straightConnector1">
            <a:avLst/>
          </a:prstGeom>
          <a:noFill/>
          <a:ln w="9525" cap="flat" cmpd="sng">
            <a:solidFill>
              <a:schemeClr val="dk2"/>
            </a:solidFill>
            <a:prstDash val="solid"/>
            <a:round/>
            <a:headEnd type="none" w="med" len="med"/>
            <a:tailEnd type="none" w="med" len="med"/>
          </a:ln>
        </p:spPr>
      </p:cxnSp>
      <p:cxnSp>
        <p:nvCxnSpPr>
          <p:cNvPr id="4211" name="Google Shape;4211;p165"/>
          <p:cNvCxnSpPr/>
          <p:nvPr/>
        </p:nvCxnSpPr>
        <p:spPr>
          <a:xfrm>
            <a:off x="3319000" y="2543575"/>
            <a:ext cx="625800" cy="0"/>
          </a:xfrm>
          <a:prstGeom prst="straightConnector1">
            <a:avLst/>
          </a:prstGeom>
          <a:noFill/>
          <a:ln w="9525" cap="flat" cmpd="sng">
            <a:solidFill>
              <a:schemeClr val="dk2"/>
            </a:solidFill>
            <a:prstDash val="solid"/>
            <a:round/>
            <a:headEnd type="none" w="med" len="med"/>
            <a:tailEnd type="none" w="med" len="med"/>
          </a:ln>
        </p:spPr>
      </p:cxnSp>
      <p:cxnSp>
        <p:nvCxnSpPr>
          <p:cNvPr id="4212" name="Google Shape;4212;p165"/>
          <p:cNvCxnSpPr/>
          <p:nvPr/>
        </p:nvCxnSpPr>
        <p:spPr>
          <a:xfrm>
            <a:off x="3944825" y="2543575"/>
            <a:ext cx="0" cy="564900"/>
          </a:xfrm>
          <a:prstGeom prst="straightConnector1">
            <a:avLst/>
          </a:prstGeom>
          <a:noFill/>
          <a:ln w="9525" cap="flat" cmpd="sng">
            <a:solidFill>
              <a:schemeClr val="dk2"/>
            </a:solidFill>
            <a:prstDash val="solid"/>
            <a:round/>
            <a:headEnd type="none" w="med" len="med"/>
            <a:tailEnd type="none" w="med" len="med"/>
          </a:ln>
        </p:spPr>
      </p:cxnSp>
      <p:cxnSp>
        <p:nvCxnSpPr>
          <p:cNvPr id="4213" name="Google Shape;4213;p165"/>
          <p:cNvCxnSpPr/>
          <p:nvPr/>
        </p:nvCxnSpPr>
        <p:spPr>
          <a:xfrm>
            <a:off x="5043425" y="3422175"/>
            <a:ext cx="0" cy="564900"/>
          </a:xfrm>
          <a:prstGeom prst="straightConnector1">
            <a:avLst/>
          </a:prstGeom>
          <a:noFill/>
          <a:ln w="9525" cap="flat" cmpd="sng">
            <a:solidFill>
              <a:schemeClr val="dk2"/>
            </a:solidFill>
            <a:prstDash val="solid"/>
            <a:round/>
            <a:headEnd type="none" w="med" len="med"/>
            <a:tailEnd type="none" w="med" len="med"/>
          </a:ln>
        </p:spPr>
      </p:cxnSp>
      <p:cxnSp>
        <p:nvCxnSpPr>
          <p:cNvPr id="4214" name="Google Shape;4214;p165"/>
          <p:cNvCxnSpPr/>
          <p:nvPr/>
        </p:nvCxnSpPr>
        <p:spPr>
          <a:xfrm>
            <a:off x="4433175" y="3409325"/>
            <a:ext cx="625200" cy="0"/>
          </a:xfrm>
          <a:prstGeom prst="straightConnector1">
            <a:avLst/>
          </a:prstGeom>
          <a:noFill/>
          <a:ln w="9525" cap="flat" cmpd="sng">
            <a:solidFill>
              <a:schemeClr val="dk2"/>
            </a:solidFill>
            <a:prstDash val="solid"/>
            <a:round/>
            <a:headEnd type="none" w="med" len="med"/>
            <a:tailEnd type="none" w="med" len="med"/>
          </a:ln>
        </p:spPr>
      </p:cxnSp>
      <p:cxnSp>
        <p:nvCxnSpPr>
          <p:cNvPr id="4215" name="Google Shape;4215;p165"/>
          <p:cNvCxnSpPr/>
          <p:nvPr/>
        </p:nvCxnSpPr>
        <p:spPr>
          <a:xfrm>
            <a:off x="3944825" y="3119150"/>
            <a:ext cx="473100" cy="0"/>
          </a:xfrm>
          <a:prstGeom prst="straightConnector1">
            <a:avLst/>
          </a:prstGeom>
          <a:noFill/>
          <a:ln w="9525" cap="flat" cmpd="sng">
            <a:solidFill>
              <a:schemeClr val="dk2"/>
            </a:solidFill>
            <a:prstDash val="solid"/>
            <a:round/>
            <a:headEnd type="none" w="med" len="med"/>
            <a:tailEnd type="none" w="med" len="med"/>
          </a:ln>
        </p:spPr>
      </p:cxnSp>
      <p:cxnSp>
        <p:nvCxnSpPr>
          <p:cNvPr id="4216" name="Google Shape;4216;p165"/>
          <p:cNvCxnSpPr/>
          <p:nvPr/>
        </p:nvCxnSpPr>
        <p:spPr>
          <a:xfrm>
            <a:off x="4417925" y="3119150"/>
            <a:ext cx="0" cy="294300"/>
          </a:xfrm>
          <a:prstGeom prst="straightConnector1">
            <a:avLst/>
          </a:prstGeom>
          <a:noFill/>
          <a:ln w="9525" cap="flat" cmpd="sng">
            <a:solidFill>
              <a:schemeClr val="dk2"/>
            </a:solidFill>
            <a:prstDash val="solid"/>
            <a:round/>
            <a:headEnd type="none" w="med" len="med"/>
            <a:tailEnd type="none" w="med" len="med"/>
          </a:ln>
        </p:spPr>
      </p:cxnSp>
      <p:sp>
        <p:nvSpPr>
          <p:cNvPr id="4217" name="Google Shape;4217;p165"/>
          <p:cNvSpPr/>
          <p:nvPr/>
        </p:nvSpPr>
        <p:spPr>
          <a:xfrm>
            <a:off x="4249175" y="2950400"/>
            <a:ext cx="337500" cy="3375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18" name="Google Shape;4218;p165"/>
          <p:cNvSpPr/>
          <p:nvPr/>
        </p:nvSpPr>
        <p:spPr>
          <a:xfrm>
            <a:off x="4754050" y="1987975"/>
            <a:ext cx="1929600" cy="1111200"/>
          </a:xfrm>
          <a:prstGeom prst="roundRect">
            <a:avLst>
              <a:gd name="adj" fmla="val 16667"/>
            </a:avLst>
          </a:prstGeom>
          <a:solidFill>
            <a:schemeClr val="lt2"/>
          </a:solidFill>
          <a:ln w="9525" cap="flat" cmpd="sng">
            <a:solidFill>
              <a:srgbClr val="CA87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Precision: 0.3</a:t>
            </a:r>
            <a:endParaRPr b="1">
              <a:latin typeface="Inter"/>
              <a:ea typeface="Inter"/>
              <a:cs typeface="Inter"/>
              <a:sym typeface="Inter"/>
            </a:endParaRPr>
          </a:p>
          <a:p>
            <a:pPr marL="0" lvl="0" indent="0" algn="ctr" rtl="0">
              <a:spcBef>
                <a:spcPts val="0"/>
              </a:spcBef>
              <a:spcAft>
                <a:spcPts val="0"/>
              </a:spcAft>
              <a:buNone/>
            </a:pPr>
            <a:r>
              <a:rPr lang="en" b="1">
                <a:latin typeface="Inter"/>
                <a:ea typeface="Inter"/>
                <a:cs typeface="Inter"/>
                <a:sym typeface="Inter"/>
              </a:rPr>
              <a:t>Recall: 0.8</a:t>
            </a:r>
            <a:endParaRPr b="1">
              <a:latin typeface="Inter"/>
              <a:ea typeface="Inter"/>
              <a:cs typeface="Inter"/>
              <a:sym typeface="Inter"/>
            </a:endParaRPr>
          </a:p>
          <a:p>
            <a:pPr marL="0" lvl="0" indent="0" algn="ctr" rtl="0">
              <a:spcBef>
                <a:spcPts val="0"/>
              </a:spcBef>
              <a:spcAft>
                <a:spcPts val="0"/>
              </a:spcAft>
              <a:buNone/>
            </a:pPr>
            <a:r>
              <a:rPr lang="en" b="1">
                <a:solidFill>
                  <a:srgbClr val="FF0000"/>
                </a:solidFill>
                <a:latin typeface="Inter"/>
                <a:ea typeface="Inter"/>
                <a:cs typeface="Inter"/>
                <a:sym typeface="Inter"/>
              </a:rPr>
              <a:t>Savings ≈ $9,000</a:t>
            </a:r>
            <a:endParaRPr b="1">
              <a:solidFill>
                <a:srgbClr val="FF0000"/>
              </a:solidFill>
              <a:latin typeface="Inter"/>
              <a:ea typeface="Inter"/>
              <a:cs typeface="Inter"/>
              <a:sym typeface="Inter"/>
            </a:endParaRPr>
          </a:p>
        </p:txBody>
      </p:sp>
      <p:sp>
        <p:nvSpPr>
          <p:cNvPr id="4219" name="Google Shape;4219;p165"/>
          <p:cNvSpPr/>
          <p:nvPr/>
        </p:nvSpPr>
        <p:spPr>
          <a:xfrm>
            <a:off x="3143000" y="1825000"/>
            <a:ext cx="337500" cy="3375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20" name="Google Shape;4220;p165"/>
          <p:cNvSpPr/>
          <p:nvPr/>
        </p:nvSpPr>
        <p:spPr>
          <a:xfrm>
            <a:off x="3311750" y="384925"/>
            <a:ext cx="2059200" cy="1111200"/>
          </a:xfrm>
          <a:prstGeom prst="roundRect">
            <a:avLst>
              <a:gd name="adj" fmla="val 16667"/>
            </a:avLst>
          </a:prstGeom>
          <a:solidFill>
            <a:schemeClr val="lt2"/>
          </a:solidFill>
          <a:ln w="9525" cap="flat" cmpd="sng">
            <a:solidFill>
              <a:srgbClr val="CA87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Precision: 0.75</a:t>
            </a:r>
            <a:endParaRPr b="1">
              <a:latin typeface="Inter"/>
              <a:ea typeface="Inter"/>
              <a:cs typeface="Inter"/>
              <a:sym typeface="Inter"/>
            </a:endParaRPr>
          </a:p>
          <a:p>
            <a:pPr marL="0" lvl="0" indent="0" algn="ctr" rtl="0">
              <a:spcBef>
                <a:spcPts val="0"/>
              </a:spcBef>
              <a:spcAft>
                <a:spcPts val="0"/>
              </a:spcAft>
              <a:buNone/>
            </a:pPr>
            <a:r>
              <a:rPr lang="en" b="1">
                <a:latin typeface="Inter"/>
                <a:ea typeface="Inter"/>
                <a:cs typeface="Inter"/>
                <a:sym typeface="Inter"/>
              </a:rPr>
              <a:t>Recall: 0.5</a:t>
            </a:r>
            <a:endParaRPr b="1">
              <a:latin typeface="Inter"/>
              <a:ea typeface="Inter"/>
              <a:cs typeface="Inter"/>
              <a:sym typeface="Inter"/>
            </a:endParaRPr>
          </a:p>
          <a:p>
            <a:pPr marL="0" lvl="0" indent="0" algn="ctr" rtl="0">
              <a:spcBef>
                <a:spcPts val="0"/>
              </a:spcBef>
              <a:spcAft>
                <a:spcPts val="0"/>
              </a:spcAft>
              <a:buNone/>
            </a:pPr>
            <a:r>
              <a:rPr lang="en" b="1">
                <a:solidFill>
                  <a:srgbClr val="FF0000"/>
                </a:solidFill>
                <a:latin typeface="Inter"/>
                <a:ea typeface="Inter"/>
                <a:cs typeface="Inter"/>
                <a:sym typeface="Inter"/>
              </a:rPr>
              <a:t>Savings ≈  $14,000</a:t>
            </a:r>
            <a:endParaRPr b="1">
              <a:solidFill>
                <a:srgbClr val="FF0000"/>
              </a:solidFill>
              <a:latin typeface="Inter"/>
              <a:ea typeface="Inter"/>
              <a:cs typeface="Inter"/>
              <a:sym typeface="Inter"/>
            </a:endParaRPr>
          </a:p>
        </p:txBody>
      </p:sp>
      <p:sp>
        <p:nvSpPr>
          <p:cNvPr id="4221" name="Google Shape;4221;p165"/>
          <p:cNvSpPr/>
          <p:nvPr/>
        </p:nvSpPr>
        <p:spPr>
          <a:xfrm>
            <a:off x="206825" y="2479200"/>
            <a:ext cx="1152300" cy="337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Precision</a:t>
            </a:r>
            <a:endParaRPr b="1">
              <a:solidFill>
                <a:srgbClr val="FFFFFF"/>
              </a:solidFill>
              <a:latin typeface="Inter"/>
              <a:ea typeface="Inter"/>
              <a:cs typeface="Inter"/>
              <a:sym typeface="Inter"/>
            </a:endParaRPr>
          </a:p>
        </p:txBody>
      </p:sp>
      <p:sp>
        <p:nvSpPr>
          <p:cNvPr id="4222" name="Google Shape;4222;p165"/>
          <p:cNvSpPr/>
          <p:nvPr/>
        </p:nvSpPr>
        <p:spPr>
          <a:xfrm>
            <a:off x="2652738" y="4111275"/>
            <a:ext cx="1152300" cy="337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Inter"/>
                <a:ea typeface="Inter"/>
                <a:cs typeface="Inter"/>
                <a:sym typeface="Inter"/>
              </a:rPr>
              <a:t>Recall</a:t>
            </a:r>
            <a:endParaRPr b="1">
              <a:solidFill>
                <a:srgbClr val="FFFFFF"/>
              </a:solidFill>
              <a:latin typeface="Inter"/>
              <a:ea typeface="Inter"/>
              <a:cs typeface="Inter"/>
              <a:sym typeface="Inter"/>
            </a:endParaRPr>
          </a:p>
        </p:txBody>
      </p:sp>
      <p:sp>
        <p:nvSpPr>
          <p:cNvPr id="4223" name="Google Shape;4223;p165"/>
          <p:cNvSpPr/>
          <p:nvPr/>
        </p:nvSpPr>
        <p:spPr>
          <a:xfrm>
            <a:off x="2998850" y="1704848"/>
            <a:ext cx="625800" cy="630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224" name="Google Shape;4224;p165"/>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28"/>
        <p:cNvGrpSpPr/>
        <p:nvPr/>
      </p:nvGrpSpPr>
      <p:grpSpPr>
        <a:xfrm>
          <a:off x="0" y="0"/>
          <a:ext cx="0" cy="0"/>
          <a:chOff x="0" y="0"/>
          <a:chExt cx="0" cy="0"/>
        </a:xfrm>
      </p:grpSpPr>
      <p:sp>
        <p:nvSpPr>
          <p:cNvPr id="4229" name="Google Shape;4229;p166"/>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230" name="Google Shape;4230;p166"/>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231" name="Google Shape;4231;p166"/>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232" name="Google Shape;4232;p166"/>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233" name="Google Shape;4233;p166"/>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234" name="Google Shape;4234;p166"/>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235" name="Google Shape;4235;p166"/>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236" name="Google Shape;4236;p166"/>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pic>
        <p:nvPicPr>
          <p:cNvPr id="4237" name="Google Shape;4237;p166"/>
          <p:cNvPicPr preferRelativeResize="0"/>
          <p:nvPr/>
        </p:nvPicPr>
        <p:blipFill>
          <a:blip r:embed="rId3">
            <a:alphaModFix/>
          </a:blip>
          <a:stretch>
            <a:fillRect/>
          </a:stretch>
        </p:blipFill>
        <p:spPr>
          <a:xfrm>
            <a:off x="211863" y="167800"/>
            <a:ext cx="5759325" cy="4500550"/>
          </a:xfrm>
          <a:prstGeom prst="rect">
            <a:avLst/>
          </a:prstGeom>
          <a:noFill/>
          <a:ln>
            <a:noFill/>
          </a:ln>
        </p:spPr>
      </p:pic>
      <p:grpSp>
        <p:nvGrpSpPr>
          <p:cNvPr id="4238" name="Google Shape;4238;p166"/>
          <p:cNvGrpSpPr/>
          <p:nvPr/>
        </p:nvGrpSpPr>
        <p:grpSpPr>
          <a:xfrm>
            <a:off x="7201435" y="1116237"/>
            <a:ext cx="775383" cy="775383"/>
            <a:chOff x="6830475" y="1406713"/>
            <a:chExt cx="1152300" cy="1152300"/>
          </a:xfrm>
        </p:grpSpPr>
        <p:sp>
          <p:nvSpPr>
            <p:cNvPr id="4239" name="Google Shape;4239;p166"/>
            <p:cNvSpPr/>
            <p:nvPr/>
          </p:nvSpPr>
          <p:spPr>
            <a:xfrm>
              <a:off x="6830475" y="1406713"/>
              <a:ext cx="1152300" cy="1152300"/>
            </a:xfrm>
            <a:prstGeom prst="ellipse">
              <a:avLst/>
            </a:prstGeom>
            <a:solidFill>
              <a:srgbClr val="CA8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40" name="Google Shape;4240;p166"/>
            <p:cNvPicPr preferRelativeResize="0"/>
            <p:nvPr/>
          </p:nvPicPr>
          <p:blipFill>
            <a:blip r:embed="rId4">
              <a:alphaModFix/>
            </a:blip>
            <a:stretch>
              <a:fillRect/>
            </a:stretch>
          </p:blipFill>
          <p:spPr>
            <a:xfrm>
              <a:off x="7047004" y="1623246"/>
              <a:ext cx="719241" cy="719226"/>
            </a:xfrm>
            <a:prstGeom prst="rect">
              <a:avLst/>
            </a:prstGeom>
            <a:noFill/>
            <a:ln>
              <a:noFill/>
            </a:ln>
          </p:spPr>
        </p:pic>
      </p:grpSp>
      <p:cxnSp>
        <p:nvCxnSpPr>
          <p:cNvPr id="4241" name="Google Shape;4241;p166"/>
          <p:cNvCxnSpPr/>
          <p:nvPr/>
        </p:nvCxnSpPr>
        <p:spPr>
          <a:xfrm>
            <a:off x="5316475" y="2604975"/>
            <a:ext cx="915900" cy="0"/>
          </a:xfrm>
          <a:prstGeom prst="straightConnector1">
            <a:avLst/>
          </a:prstGeom>
          <a:noFill/>
          <a:ln w="19050" cap="flat" cmpd="sng">
            <a:solidFill>
              <a:schemeClr val="dk2"/>
            </a:solidFill>
            <a:prstDash val="solid"/>
            <a:round/>
            <a:headEnd type="none" w="med" len="med"/>
            <a:tailEnd type="triangle" w="med" len="med"/>
          </a:ln>
        </p:spPr>
      </p:cxnSp>
      <p:sp>
        <p:nvSpPr>
          <p:cNvPr id="4242" name="Google Shape;4242;p166"/>
          <p:cNvSpPr/>
          <p:nvPr/>
        </p:nvSpPr>
        <p:spPr>
          <a:xfrm>
            <a:off x="6427375" y="1520625"/>
            <a:ext cx="2323500" cy="2230800"/>
          </a:xfrm>
          <a:prstGeom prst="roundRect">
            <a:avLst>
              <a:gd name="adj" fmla="val 5962"/>
            </a:avLst>
          </a:prstGeom>
          <a:solidFill>
            <a:srgbClr val="E38075">
              <a:alpha val="12549"/>
            </a:srgbClr>
          </a:solid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500" u="sng"/>
              <a:t>Neural Network </a:t>
            </a:r>
            <a:endParaRPr sz="1500"/>
          </a:p>
          <a:p>
            <a:pPr marL="0" lvl="0" indent="0" algn="ctr" rtl="0">
              <a:lnSpc>
                <a:spcPct val="115000"/>
              </a:lnSpc>
              <a:spcBef>
                <a:spcPts val="1000"/>
              </a:spcBef>
              <a:spcAft>
                <a:spcPts val="0"/>
              </a:spcAft>
              <a:buNone/>
            </a:pPr>
            <a:r>
              <a:rPr lang="en" sz="1500"/>
              <a:t>Achieves the </a:t>
            </a:r>
            <a:r>
              <a:rPr lang="en" sz="1500" b="1"/>
              <a:t>highest </a:t>
            </a:r>
            <a:r>
              <a:rPr lang="en" sz="1500"/>
              <a:t>cost savings of $22,316 per actual attrition on average</a:t>
            </a:r>
            <a:endParaRPr sz="1500"/>
          </a:p>
        </p:txBody>
      </p:sp>
      <p:sp>
        <p:nvSpPr>
          <p:cNvPr id="4243" name="Google Shape;4243;p166"/>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47"/>
        <p:cNvGrpSpPr/>
        <p:nvPr/>
      </p:nvGrpSpPr>
      <p:grpSpPr>
        <a:xfrm>
          <a:off x="0" y="0"/>
          <a:ext cx="0" cy="0"/>
          <a:chOff x="0" y="0"/>
          <a:chExt cx="0" cy="0"/>
        </a:xfrm>
      </p:grpSpPr>
      <p:sp>
        <p:nvSpPr>
          <p:cNvPr id="4248" name="Google Shape;4248;p167"/>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249" name="Google Shape;4249;p167"/>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250" name="Google Shape;4250;p167"/>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251" name="Google Shape;4251;p167"/>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252" name="Google Shape;4252;p167"/>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253" name="Google Shape;4253;p167"/>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254" name="Google Shape;4254;p167"/>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255" name="Google Shape;4255;p167"/>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256" name="Google Shape;4256;p167"/>
          <p:cNvSpPr/>
          <p:nvPr/>
        </p:nvSpPr>
        <p:spPr>
          <a:xfrm>
            <a:off x="1341950" y="1337400"/>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155</a:t>
            </a:r>
            <a:endParaRPr sz="1800" b="1">
              <a:solidFill>
                <a:srgbClr val="FFFFFF"/>
              </a:solidFill>
              <a:latin typeface="Inter"/>
              <a:ea typeface="Inter"/>
              <a:cs typeface="Inter"/>
              <a:sym typeface="Inter"/>
            </a:endParaRPr>
          </a:p>
        </p:txBody>
      </p:sp>
      <p:sp>
        <p:nvSpPr>
          <p:cNvPr id="4257" name="Google Shape;4257;p167"/>
          <p:cNvSpPr/>
          <p:nvPr/>
        </p:nvSpPr>
        <p:spPr>
          <a:xfrm>
            <a:off x="2715350" y="2706125"/>
            <a:ext cx="1292400" cy="12924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Inter"/>
                <a:ea typeface="Inter"/>
                <a:cs typeface="Inter"/>
                <a:sym typeface="Inter"/>
              </a:rPr>
              <a:t>30</a:t>
            </a:r>
            <a:endParaRPr sz="1800" b="1">
              <a:solidFill>
                <a:srgbClr val="FFFFFF"/>
              </a:solidFill>
              <a:latin typeface="Inter"/>
              <a:ea typeface="Inter"/>
              <a:cs typeface="Inter"/>
              <a:sym typeface="Inter"/>
            </a:endParaRPr>
          </a:p>
        </p:txBody>
      </p:sp>
      <p:sp>
        <p:nvSpPr>
          <p:cNvPr id="4258" name="Google Shape;4258;p167"/>
          <p:cNvSpPr/>
          <p:nvPr/>
        </p:nvSpPr>
        <p:spPr>
          <a:xfrm>
            <a:off x="2715350" y="1337400"/>
            <a:ext cx="1292400" cy="12924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29</a:t>
            </a:r>
            <a:endParaRPr sz="1800" b="1">
              <a:latin typeface="Inter"/>
              <a:ea typeface="Inter"/>
              <a:cs typeface="Inter"/>
              <a:sym typeface="Inter"/>
            </a:endParaRPr>
          </a:p>
        </p:txBody>
      </p:sp>
      <p:sp>
        <p:nvSpPr>
          <p:cNvPr id="4259" name="Google Shape;4259;p167"/>
          <p:cNvSpPr/>
          <p:nvPr/>
        </p:nvSpPr>
        <p:spPr>
          <a:xfrm>
            <a:off x="1341950" y="2706125"/>
            <a:ext cx="1292400" cy="12924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Inter"/>
                <a:ea typeface="Inter"/>
                <a:cs typeface="Inter"/>
                <a:sym typeface="Inter"/>
              </a:rPr>
              <a:t>7</a:t>
            </a:r>
            <a:endParaRPr sz="1800" b="1">
              <a:latin typeface="Inter"/>
              <a:ea typeface="Inter"/>
              <a:cs typeface="Inter"/>
              <a:sym typeface="Inter"/>
            </a:endParaRPr>
          </a:p>
        </p:txBody>
      </p:sp>
      <p:sp>
        <p:nvSpPr>
          <p:cNvPr id="4260" name="Google Shape;4260;p167"/>
          <p:cNvSpPr txBox="1"/>
          <p:nvPr/>
        </p:nvSpPr>
        <p:spPr>
          <a:xfrm>
            <a:off x="3149290" y="3933700"/>
            <a:ext cx="6699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Yes</a:t>
            </a:r>
            <a:endParaRPr sz="1800" b="1">
              <a:solidFill>
                <a:srgbClr val="434343"/>
              </a:solidFill>
              <a:latin typeface="Inter"/>
              <a:ea typeface="Inter"/>
              <a:cs typeface="Inter"/>
              <a:sym typeface="Inter"/>
            </a:endParaRPr>
          </a:p>
        </p:txBody>
      </p:sp>
      <p:sp>
        <p:nvSpPr>
          <p:cNvPr id="4261" name="Google Shape;4261;p167"/>
          <p:cNvSpPr txBox="1"/>
          <p:nvPr/>
        </p:nvSpPr>
        <p:spPr>
          <a:xfrm>
            <a:off x="1614951" y="3933700"/>
            <a:ext cx="6699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4262" name="Google Shape;4262;p167"/>
          <p:cNvSpPr txBox="1"/>
          <p:nvPr/>
        </p:nvSpPr>
        <p:spPr>
          <a:xfrm>
            <a:off x="645684" y="3121475"/>
            <a:ext cx="6963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Yes</a:t>
            </a:r>
            <a:endParaRPr sz="1800" b="1">
              <a:solidFill>
                <a:srgbClr val="434343"/>
              </a:solidFill>
              <a:latin typeface="Inter"/>
              <a:ea typeface="Inter"/>
              <a:cs typeface="Inter"/>
              <a:sym typeface="Inter"/>
            </a:endParaRPr>
          </a:p>
        </p:txBody>
      </p:sp>
      <p:sp>
        <p:nvSpPr>
          <p:cNvPr id="4263" name="Google Shape;4263;p167"/>
          <p:cNvSpPr txBox="1"/>
          <p:nvPr/>
        </p:nvSpPr>
        <p:spPr>
          <a:xfrm>
            <a:off x="645675" y="1752750"/>
            <a:ext cx="6963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No</a:t>
            </a:r>
            <a:endParaRPr sz="1800" b="1">
              <a:solidFill>
                <a:srgbClr val="434343"/>
              </a:solidFill>
              <a:latin typeface="Inter"/>
              <a:ea typeface="Inter"/>
              <a:cs typeface="Inter"/>
              <a:sym typeface="Inter"/>
            </a:endParaRPr>
          </a:p>
        </p:txBody>
      </p:sp>
      <p:sp>
        <p:nvSpPr>
          <p:cNvPr id="4264" name="Google Shape;4264;p167"/>
          <p:cNvSpPr txBox="1"/>
          <p:nvPr/>
        </p:nvSpPr>
        <p:spPr>
          <a:xfrm>
            <a:off x="1823452" y="875700"/>
            <a:ext cx="1702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rgbClr val="434343"/>
                </a:solidFill>
                <a:latin typeface="Inter"/>
                <a:ea typeface="Inter"/>
                <a:cs typeface="Inter"/>
                <a:sym typeface="Inter"/>
              </a:rPr>
              <a:t>Attrition ?</a:t>
            </a:r>
            <a:endParaRPr sz="1800" b="1">
              <a:solidFill>
                <a:srgbClr val="434343"/>
              </a:solidFill>
              <a:latin typeface="Inter"/>
              <a:ea typeface="Inter"/>
              <a:cs typeface="Inter"/>
              <a:sym typeface="Inter"/>
            </a:endParaRPr>
          </a:p>
        </p:txBody>
      </p:sp>
      <p:sp>
        <p:nvSpPr>
          <p:cNvPr id="4265" name="Google Shape;4265;p167"/>
          <p:cNvSpPr txBox="1"/>
          <p:nvPr/>
        </p:nvSpPr>
        <p:spPr>
          <a:xfrm>
            <a:off x="4559500" y="1649325"/>
            <a:ext cx="3975900" cy="205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Classification Threshold = 0.395</a:t>
            </a:r>
            <a:endParaRPr sz="1800" b="1">
              <a:solidFill>
                <a:schemeClr val="lt1"/>
              </a:solidFill>
              <a:latin typeface="Inter"/>
              <a:ea typeface="Inter"/>
              <a:cs typeface="Inter"/>
              <a:sym typeface="Inter"/>
            </a:endParaRPr>
          </a:p>
          <a:p>
            <a:pPr marL="0" lvl="0" indent="0" algn="ctr" rtl="0">
              <a:lnSpc>
                <a:spcPct val="115000"/>
              </a:lnSpc>
              <a:spcBef>
                <a:spcPts val="0"/>
              </a:spcBef>
              <a:spcAft>
                <a:spcPts val="0"/>
              </a:spcAft>
              <a:buNone/>
            </a:pPr>
            <a:endParaRPr sz="1800" b="1">
              <a:solidFill>
                <a:schemeClr val="lt1"/>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Accuracy = </a:t>
            </a:r>
            <a:r>
              <a:rPr lang="en" sz="1800" b="1">
                <a:solidFill>
                  <a:srgbClr val="FF0000"/>
                </a:solidFill>
                <a:latin typeface="Inter"/>
                <a:ea typeface="Inter"/>
                <a:cs typeface="Inter"/>
                <a:sym typeface="Inter"/>
              </a:rPr>
              <a:t>83.7%</a:t>
            </a:r>
            <a:endParaRPr sz="1800" b="1">
              <a:solidFill>
                <a:srgbClr val="FF0000"/>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chemeClr val="lt1"/>
                </a:solidFill>
                <a:latin typeface="Inter"/>
                <a:ea typeface="Inter"/>
                <a:cs typeface="Inter"/>
                <a:sym typeface="Inter"/>
              </a:rPr>
              <a:t>Recall = </a:t>
            </a:r>
            <a:r>
              <a:rPr lang="en" sz="1800" b="1">
                <a:solidFill>
                  <a:srgbClr val="FF0000"/>
                </a:solidFill>
                <a:latin typeface="Inter"/>
                <a:ea typeface="Inter"/>
                <a:cs typeface="Inter"/>
                <a:sym typeface="Inter"/>
              </a:rPr>
              <a:t>81.1%</a:t>
            </a:r>
            <a:endParaRPr sz="1800" b="1">
              <a:solidFill>
                <a:srgbClr val="FF0000"/>
              </a:solidFill>
              <a:latin typeface="Inter"/>
              <a:ea typeface="Inter"/>
              <a:cs typeface="Inter"/>
              <a:sym typeface="Inter"/>
            </a:endParaRPr>
          </a:p>
          <a:p>
            <a:pPr marL="0" lvl="0" indent="0" algn="ctr" rtl="0">
              <a:lnSpc>
                <a:spcPct val="115000"/>
              </a:lnSpc>
              <a:spcBef>
                <a:spcPts val="0"/>
              </a:spcBef>
              <a:spcAft>
                <a:spcPts val="0"/>
              </a:spcAft>
              <a:buNone/>
            </a:pPr>
            <a:r>
              <a:rPr lang="en" sz="1800" b="1">
                <a:solidFill>
                  <a:srgbClr val="3F3F3F"/>
                </a:solidFill>
                <a:latin typeface="Inter"/>
                <a:ea typeface="Inter"/>
                <a:cs typeface="Inter"/>
                <a:sym typeface="Inter"/>
              </a:rPr>
              <a:t>Precision = </a:t>
            </a:r>
            <a:r>
              <a:rPr lang="en" sz="1800" b="1">
                <a:solidFill>
                  <a:srgbClr val="FF0000"/>
                </a:solidFill>
                <a:latin typeface="Inter"/>
                <a:ea typeface="Inter"/>
                <a:cs typeface="Inter"/>
                <a:sym typeface="Inter"/>
              </a:rPr>
              <a:t>50.8%</a:t>
            </a:r>
            <a:endParaRPr sz="1800" b="1">
              <a:solidFill>
                <a:srgbClr val="FF0000"/>
              </a:solidFill>
              <a:latin typeface="Inter"/>
              <a:ea typeface="Inter"/>
              <a:cs typeface="Inter"/>
              <a:sym typeface="Inter"/>
            </a:endParaRPr>
          </a:p>
          <a:p>
            <a:pPr marL="0" lvl="0" indent="0" algn="ctr" rtl="0">
              <a:lnSpc>
                <a:spcPct val="115000"/>
              </a:lnSpc>
              <a:spcBef>
                <a:spcPts val="0"/>
              </a:spcBef>
              <a:spcAft>
                <a:spcPts val="0"/>
              </a:spcAft>
              <a:buNone/>
            </a:pPr>
            <a:endParaRPr sz="1800" b="1">
              <a:solidFill>
                <a:schemeClr val="lt1"/>
              </a:solidFill>
              <a:latin typeface="Inter"/>
              <a:ea typeface="Inter"/>
              <a:cs typeface="Inter"/>
              <a:sym typeface="Inter"/>
            </a:endParaRPr>
          </a:p>
        </p:txBody>
      </p:sp>
      <p:sp>
        <p:nvSpPr>
          <p:cNvPr id="4266" name="Google Shape;4266;p167"/>
          <p:cNvSpPr txBox="1"/>
          <p:nvPr/>
        </p:nvSpPr>
        <p:spPr>
          <a:xfrm>
            <a:off x="2417800" y="76200"/>
            <a:ext cx="4540200" cy="6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3000" b="1">
                <a:solidFill>
                  <a:srgbClr val="CC0000"/>
                </a:solidFill>
                <a:latin typeface="Big Shoulders Text"/>
                <a:ea typeface="Big Shoulders Text"/>
                <a:cs typeface="Big Shoulders Text"/>
                <a:sym typeface="Big Shoulders Text"/>
              </a:rPr>
              <a:t>The Optimal Tradeoff</a:t>
            </a:r>
            <a:endParaRPr sz="3000" b="1">
              <a:solidFill>
                <a:srgbClr val="CC0000"/>
              </a:solidFill>
              <a:latin typeface="Big Shoulders Text"/>
              <a:ea typeface="Big Shoulders Text"/>
              <a:cs typeface="Big Shoulders Text"/>
              <a:sym typeface="Big Shoulders Text"/>
            </a:endParaRPr>
          </a:p>
        </p:txBody>
      </p:sp>
      <p:grpSp>
        <p:nvGrpSpPr>
          <p:cNvPr id="4267" name="Google Shape;4267;p167"/>
          <p:cNvGrpSpPr/>
          <p:nvPr/>
        </p:nvGrpSpPr>
        <p:grpSpPr>
          <a:xfrm>
            <a:off x="3120576" y="691803"/>
            <a:ext cx="3055249" cy="18427"/>
            <a:chOff x="4567820" y="1685723"/>
            <a:chExt cx="3056166" cy="45600"/>
          </a:xfrm>
        </p:grpSpPr>
        <p:cxnSp>
          <p:nvCxnSpPr>
            <p:cNvPr id="4268" name="Google Shape;4268;p167"/>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269" name="Google Shape;4269;p167"/>
            <p:cNvCxnSpPr>
              <a:endCxn id="427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270" name="Google Shape;4270;p167"/>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271" name="Google Shape;4271;p167"/>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
        <p:nvSpPr>
          <p:cNvPr id="4272" name="Google Shape;4272;p167"/>
          <p:cNvSpPr/>
          <p:nvPr/>
        </p:nvSpPr>
        <p:spPr>
          <a:xfrm>
            <a:off x="4609400" y="1649325"/>
            <a:ext cx="3975900" cy="1825500"/>
          </a:xfrm>
          <a:prstGeom prst="roundRect">
            <a:avLst>
              <a:gd name="adj" fmla="val 10290"/>
            </a:avLst>
          </a:prstGeom>
          <a:solidFill>
            <a:srgbClr val="9894A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5"/>
        <p:cNvGrpSpPr/>
        <p:nvPr/>
      </p:nvGrpSpPr>
      <p:grpSpPr>
        <a:xfrm>
          <a:off x="0" y="0"/>
          <a:ext cx="0" cy="0"/>
          <a:chOff x="0" y="0"/>
          <a:chExt cx="0" cy="0"/>
        </a:xfrm>
      </p:grpSpPr>
      <p:sp>
        <p:nvSpPr>
          <p:cNvPr id="2966" name="Google Shape;2966;p132"/>
          <p:cNvSpPr/>
          <p:nvPr/>
        </p:nvSpPr>
        <p:spPr>
          <a:xfrm>
            <a:off x="329850" y="1807625"/>
            <a:ext cx="4991400" cy="2335500"/>
          </a:xfrm>
          <a:prstGeom prst="snip1Rect">
            <a:avLst>
              <a:gd name="adj" fmla="val 16667"/>
            </a:avLst>
          </a:prstGeom>
          <a:solidFill>
            <a:schemeClr val="lt2"/>
          </a:solidFill>
          <a:ln>
            <a:noFill/>
          </a:ln>
          <a:effectLst>
            <a:outerShdw blurRad="355600" dist="38100" dir="5400000" algn="t" rotWithShape="0">
              <a:srgbClr val="660000">
                <a:alpha val="14900"/>
              </a:srgbClr>
            </a:outerShdw>
          </a:effectLst>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1" i="0" u="none" strike="noStrike" cap="none">
              <a:solidFill>
                <a:srgbClr val="3F3F3F"/>
              </a:solidFill>
              <a:latin typeface="Raleway"/>
              <a:ea typeface="Raleway"/>
              <a:cs typeface="Raleway"/>
              <a:sym typeface="Raleway"/>
            </a:endParaRPr>
          </a:p>
        </p:txBody>
      </p:sp>
      <p:sp>
        <p:nvSpPr>
          <p:cNvPr id="2967" name="Google Shape;2967;p132"/>
          <p:cNvSpPr/>
          <p:nvPr/>
        </p:nvSpPr>
        <p:spPr>
          <a:xfrm>
            <a:off x="-16025"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2968" name="Google Shape;2968;p132"/>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2969" name="Google Shape;2969;p132"/>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2970" name="Google Shape;2970;p132"/>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2971" name="Google Shape;2971;p132"/>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2972" name="Google Shape;2972;p132"/>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2973" name="Google Shape;2973;p132"/>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2974" name="Google Shape;2974;p132"/>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2975" name="Google Shape;2975;p132"/>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Mufaddal</a:t>
            </a:r>
            <a:endParaRPr sz="2000"/>
          </a:p>
        </p:txBody>
      </p:sp>
      <p:sp>
        <p:nvSpPr>
          <p:cNvPr id="2976" name="Google Shape;2976;p132"/>
          <p:cNvSpPr/>
          <p:nvPr/>
        </p:nvSpPr>
        <p:spPr>
          <a:xfrm flipH="1">
            <a:off x="2290406" y="389858"/>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977" name="Google Shape;2977;p132"/>
          <p:cNvSpPr/>
          <p:nvPr/>
        </p:nvSpPr>
        <p:spPr>
          <a:xfrm flipH="1">
            <a:off x="5353459" y="43723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978" name="Google Shape;2978;p132"/>
          <p:cNvSpPr txBox="1"/>
          <p:nvPr/>
        </p:nvSpPr>
        <p:spPr>
          <a:xfrm>
            <a:off x="449900" y="785925"/>
            <a:ext cx="4991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CC0000"/>
                </a:solidFill>
                <a:latin typeface="Big Shoulders Text"/>
                <a:ea typeface="Big Shoulders Text"/>
                <a:cs typeface="Big Shoulders Text"/>
                <a:sym typeface="Big Shoulders Text"/>
              </a:rPr>
              <a:t>What is Employee Attrition?</a:t>
            </a:r>
            <a:endParaRPr sz="3000" b="1">
              <a:solidFill>
                <a:srgbClr val="A10C28"/>
              </a:solidFill>
              <a:latin typeface="Big Shoulders Text"/>
              <a:ea typeface="Big Shoulders Text"/>
              <a:cs typeface="Big Shoulders Text"/>
              <a:sym typeface="Big Shoulders Text"/>
            </a:endParaRPr>
          </a:p>
        </p:txBody>
      </p:sp>
      <p:pic>
        <p:nvPicPr>
          <p:cNvPr id="2979" name="Google Shape;2979;p132"/>
          <p:cNvPicPr preferRelativeResize="0"/>
          <p:nvPr/>
        </p:nvPicPr>
        <p:blipFill rotWithShape="1">
          <a:blip r:embed="rId3">
            <a:alphaModFix/>
          </a:blip>
          <a:srcRect/>
          <a:stretch/>
        </p:blipFill>
        <p:spPr>
          <a:xfrm>
            <a:off x="5540075" y="1803425"/>
            <a:ext cx="3428400" cy="2343900"/>
          </a:xfrm>
          <a:prstGeom prst="roundRect">
            <a:avLst>
              <a:gd name="adj" fmla="val 16667"/>
            </a:avLst>
          </a:prstGeom>
          <a:noFill/>
          <a:ln>
            <a:noFill/>
          </a:ln>
        </p:spPr>
      </p:pic>
      <p:grpSp>
        <p:nvGrpSpPr>
          <p:cNvPr id="2980" name="Google Shape;2980;p132"/>
          <p:cNvGrpSpPr/>
          <p:nvPr/>
        </p:nvGrpSpPr>
        <p:grpSpPr>
          <a:xfrm>
            <a:off x="503576" y="2116125"/>
            <a:ext cx="4980457" cy="1694501"/>
            <a:chOff x="1057528" y="2712763"/>
            <a:chExt cx="7083568" cy="2410043"/>
          </a:xfrm>
        </p:grpSpPr>
        <p:grpSp>
          <p:nvGrpSpPr>
            <p:cNvPr id="2981" name="Google Shape;2981;p132"/>
            <p:cNvGrpSpPr/>
            <p:nvPr/>
          </p:nvGrpSpPr>
          <p:grpSpPr>
            <a:xfrm>
              <a:off x="1057528" y="4361106"/>
              <a:ext cx="6715170" cy="761700"/>
              <a:chOff x="1057528" y="5021904"/>
              <a:chExt cx="6715170" cy="761700"/>
            </a:xfrm>
          </p:grpSpPr>
          <p:sp>
            <p:nvSpPr>
              <p:cNvPr id="2982" name="Google Shape;2982;p132"/>
              <p:cNvSpPr/>
              <p:nvPr/>
            </p:nvSpPr>
            <p:spPr>
              <a:xfrm>
                <a:off x="1523998" y="5021904"/>
                <a:ext cx="6248700" cy="761700"/>
              </a:xfrm>
              <a:prstGeom prst="rect">
                <a:avLst/>
              </a:prstGeom>
              <a:noFill/>
              <a:ln>
                <a:noFill/>
              </a:ln>
            </p:spPr>
            <p:txBody>
              <a:bodyPr spcFirstLastPara="1" wrap="square" lIns="64275" tIns="32125" rIns="64275" bIns="32125" anchor="t" anchorCtr="0">
                <a:noAutofit/>
              </a:bodyPr>
              <a:lstStyle/>
              <a:p>
                <a:pPr marL="0" lvl="0" indent="0" algn="l" rtl="0">
                  <a:lnSpc>
                    <a:spcPct val="115000"/>
                  </a:lnSpc>
                  <a:spcBef>
                    <a:spcPts val="0"/>
                  </a:spcBef>
                  <a:spcAft>
                    <a:spcPts val="0"/>
                  </a:spcAft>
                  <a:buSzPts val="1100"/>
                  <a:buNone/>
                </a:pPr>
                <a:r>
                  <a:rPr lang="en">
                    <a:solidFill>
                      <a:schemeClr val="lt1"/>
                    </a:solidFill>
                    <a:latin typeface="Inter"/>
                    <a:ea typeface="Inter"/>
                    <a:cs typeface="Inter"/>
                    <a:sym typeface="Inter"/>
                  </a:rPr>
                  <a:t>Employees </a:t>
                </a:r>
                <a:r>
                  <a:rPr lang="en" b="1">
                    <a:solidFill>
                      <a:schemeClr val="lt1"/>
                    </a:solidFill>
                    <a:latin typeface="Inter"/>
                    <a:ea typeface="Inter"/>
                    <a:cs typeface="Inter"/>
                    <a:sym typeface="Inter"/>
                  </a:rPr>
                  <a:t>leave faster</a:t>
                </a:r>
                <a:r>
                  <a:rPr lang="en">
                    <a:solidFill>
                      <a:schemeClr val="lt1"/>
                    </a:solidFill>
                    <a:latin typeface="Inter"/>
                    <a:ea typeface="Inter"/>
                    <a:cs typeface="Inter"/>
                    <a:sym typeface="Inter"/>
                  </a:rPr>
                  <a:t> than new ones being hired</a:t>
                </a:r>
                <a:endParaRPr>
                  <a:solidFill>
                    <a:schemeClr val="lt1"/>
                  </a:solidFill>
                  <a:latin typeface="Inter"/>
                  <a:ea typeface="Inter"/>
                  <a:cs typeface="Inter"/>
                  <a:sym typeface="Inter"/>
                </a:endParaRPr>
              </a:p>
            </p:txBody>
          </p:sp>
          <p:sp>
            <p:nvSpPr>
              <p:cNvPr id="2983" name="Google Shape;2983;p132"/>
              <p:cNvSpPr/>
              <p:nvPr/>
            </p:nvSpPr>
            <p:spPr>
              <a:xfrm>
                <a:off x="1057528" y="5121330"/>
                <a:ext cx="195000" cy="1950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sz="1300">
                  <a:solidFill>
                    <a:srgbClr val="262626"/>
                  </a:solidFill>
                  <a:latin typeface="Inter"/>
                  <a:ea typeface="Inter"/>
                  <a:cs typeface="Inter"/>
                  <a:sym typeface="Inter"/>
                </a:endParaRPr>
              </a:p>
            </p:txBody>
          </p:sp>
        </p:grpSp>
        <p:grpSp>
          <p:nvGrpSpPr>
            <p:cNvPr id="2984" name="Google Shape;2984;p132"/>
            <p:cNvGrpSpPr/>
            <p:nvPr/>
          </p:nvGrpSpPr>
          <p:grpSpPr>
            <a:xfrm>
              <a:off x="1057528" y="3536934"/>
              <a:ext cx="7083568" cy="761700"/>
              <a:chOff x="1057528" y="3977466"/>
              <a:chExt cx="7083568" cy="761700"/>
            </a:xfrm>
          </p:grpSpPr>
          <p:sp>
            <p:nvSpPr>
              <p:cNvPr id="2985" name="Google Shape;2985;p132"/>
              <p:cNvSpPr/>
              <p:nvPr/>
            </p:nvSpPr>
            <p:spPr>
              <a:xfrm>
                <a:off x="1057528" y="4076908"/>
                <a:ext cx="195000" cy="1950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sz="1300">
                  <a:solidFill>
                    <a:srgbClr val="262626"/>
                  </a:solidFill>
                  <a:latin typeface="Inter"/>
                  <a:ea typeface="Inter"/>
                  <a:cs typeface="Inter"/>
                  <a:sym typeface="Inter"/>
                </a:endParaRPr>
              </a:p>
            </p:txBody>
          </p:sp>
          <p:sp>
            <p:nvSpPr>
              <p:cNvPr id="2986" name="Google Shape;2986;p132"/>
              <p:cNvSpPr/>
              <p:nvPr/>
            </p:nvSpPr>
            <p:spPr>
              <a:xfrm>
                <a:off x="1523996" y="3977466"/>
                <a:ext cx="6617100" cy="761700"/>
              </a:xfrm>
              <a:prstGeom prst="rect">
                <a:avLst/>
              </a:prstGeom>
              <a:noFill/>
              <a:ln>
                <a:noFill/>
              </a:ln>
            </p:spPr>
            <p:txBody>
              <a:bodyPr spcFirstLastPara="1" wrap="square" lIns="64275" tIns="32125" rIns="64275" bIns="32125" anchor="t" anchorCtr="0">
                <a:noAutofit/>
              </a:bodyPr>
              <a:lstStyle/>
              <a:p>
                <a:pPr marL="0" marR="0" lvl="0" indent="0" algn="l" rtl="0">
                  <a:lnSpc>
                    <a:spcPct val="120000"/>
                  </a:lnSpc>
                  <a:spcBef>
                    <a:spcPts val="0"/>
                  </a:spcBef>
                  <a:spcAft>
                    <a:spcPts val="0"/>
                  </a:spcAft>
                  <a:buNone/>
                </a:pPr>
                <a:r>
                  <a:rPr lang="en">
                    <a:solidFill>
                      <a:schemeClr val="lt1"/>
                    </a:solidFill>
                    <a:latin typeface="Inter"/>
                    <a:ea typeface="Inter"/>
                    <a:cs typeface="Inter"/>
                    <a:sym typeface="Inter"/>
                  </a:rPr>
                  <a:t>Due to resignations </a:t>
                </a:r>
                <a:r>
                  <a:rPr lang="en" b="1">
                    <a:solidFill>
                      <a:schemeClr val="lt1"/>
                    </a:solidFill>
                    <a:latin typeface="Inter"/>
                    <a:ea typeface="Inter"/>
                    <a:cs typeface="Inter"/>
                    <a:sym typeface="Inter"/>
                  </a:rPr>
                  <a:t>initiated by the employee</a:t>
                </a:r>
                <a:endParaRPr b="1">
                  <a:solidFill>
                    <a:schemeClr val="lt1"/>
                  </a:solidFill>
                  <a:latin typeface="Inter"/>
                  <a:ea typeface="Inter"/>
                  <a:cs typeface="Inter"/>
                  <a:sym typeface="Inter"/>
                </a:endParaRPr>
              </a:p>
            </p:txBody>
          </p:sp>
        </p:grpSp>
        <p:grpSp>
          <p:nvGrpSpPr>
            <p:cNvPr id="2987" name="Google Shape;2987;p132"/>
            <p:cNvGrpSpPr/>
            <p:nvPr/>
          </p:nvGrpSpPr>
          <p:grpSpPr>
            <a:xfrm>
              <a:off x="1057528" y="2712763"/>
              <a:ext cx="5290469" cy="761700"/>
              <a:chOff x="1057528" y="2933029"/>
              <a:chExt cx="5290469" cy="761700"/>
            </a:xfrm>
          </p:grpSpPr>
          <p:sp>
            <p:nvSpPr>
              <p:cNvPr id="2988" name="Google Shape;2988;p132"/>
              <p:cNvSpPr/>
              <p:nvPr/>
            </p:nvSpPr>
            <p:spPr>
              <a:xfrm>
                <a:off x="1523997" y="2933029"/>
                <a:ext cx="4824000" cy="761700"/>
              </a:xfrm>
              <a:prstGeom prst="rect">
                <a:avLst/>
              </a:prstGeom>
              <a:noFill/>
              <a:ln>
                <a:noFill/>
              </a:ln>
            </p:spPr>
            <p:txBody>
              <a:bodyPr spcFirstLastPara="1" wrap="square" lIns="64275" tIns="32125" rIns="64275" bIns="32125" anchor="t" anchorCtr="0">
                <a:noAutofit/>
              </a:bodyPr>
              <a:lstStyle/>
              <a:p>
                <a:pPr marL="0" lvl="0" indent="0" algn="l" rtl="0">
                  <a:lnSpc>
                    <a:spcPct val="115000"/>
                  </a:lnSpc>
                  <a:spcBef>
                    <a:spcPts val="0"/>
                  </a:spcBef>
                  <a:spcAft>
                    <a:spcPts val="0"/>
                  </a:spcAft>
                  <a:buSzPts val="1100"/>
                  <a:buNone/>
                </a:pPr>
                <a:r>
                  <a:rPr lang="en" b="1">
                    <a:solidFill>
                      <a:schemeClr val="lt1"/>
                    </a:solidFill>
                    <a:latin typeface="Inter"/>
                    <a:ea typeface="Inter"/>
                    <a:cs typeface="Inter"/>
                    <a:sym typeface="Inter"/>
                  </a:rPr>
                  <a:t>Loss of employees</a:t>
                </a:r>
                <a:r>
                  <a:rPr lang="en">
                    <a:solidFill>
                      <a:schemeClr val="lt1"/>
                    </a:solidFill>
                    <a:latin typeface="Inter"/>
                    <a:ea typeface="Inter"/>
                    <a:cs typeface="Inter"/>
                    <a:sym typeface="Inter"/>
                  </a:rPr>
                  <a:t> in a company</a:t>
                </a:r>
                <a:endParaRPr>
                  <a:solidFill>
                    <a:schemeClr val="lt1"/>
                  </a:solidFill>
                  <a:latin typeface="Inter"/>
                  <a:ea typeface="Inter"/>
                  <a:cs typeface="Inter"/>
                  <a:sym typeface="Inter"/>
                </a:endParaRPr>
              </a:p>
              <a:p>
                <a:pPr marL="0" marR="0" lvl="0" indent="0" algn="l" rtl="0">
                  <a:lnSpc>
                    <a:spcPct val="120000"/>
                  </a:lnSpc>
                  <a:spcBef>
                    <a:spcPts val="0"/>
                  </a:spcBef>
                  <a:spcAft>
                    <a:spcPts val="0"/>
                  </a:spcAft>
                  <a:buNone/>
                </a:pPr>
                <a:endParaRPr sz="1500">
                  <a:solidFill>
                    <a:schemeClr val="lt1"/>
                  </a:solidFill>
                  <a:latin typeface="Inter"/>
                  <a:ea typeface="Inter"/>
                  <a:cs typeface="Inter"/>
                  <a:sym typeface="Inter"/>
                </a:endParaRPr>
              </a:p>
            </p:txBody>
          </p:sp>
          <p:sp>
            <p:nvSpPr>
              <p:cNvPr id="2989" name="Google Shape;2989;p132"/>
              <p:cNvSpPr/>
              <p:nvPr/>
            </p:nvSpPr>
            <p:spPr>
              <a:xfrm>
                <a:off x="1057528" y="3032486"/>
                <a:ext cx="195000" cy="195000"/>
              </a:xfrm>
              <a:prstGeom prst="triangle">
                <a:avLst>
                  <a:gd name="adj" fmla="val 100000"/>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20000"/>
                  </a:lnSpc>
                  <a:spcBef>
                    <a:spcPts val="0"/>
                  </a:spcBef>
                  <a:spcAft>
                    <a:spcPts val="0"/>
                  </a:spcAft>
                  <a:buNone/>
                </a:pPr>
                <a:endParaRPr sz="1300">
                  <a:solidFill>
                    <a:srgbClr val="262626"/>
                  </a:solidFill>
                  <a:latin typeface="Inter"/>
                  <a:ea typeface="Inter"/>
                  <a:cs typeface="Inter"/>
                  <a:sym typeface="Inter"/>
                </a:endParaRPr>
              </a:p>
            </p:txBody>
          </p:sp>
        </p:grpSp>
      </p:grpSp>
      <p:grpSp>
        <p:nvGrpSpPr>
          <p:cNvPr id="2990" name="Google Shape;2990;p132"/>
          <p:cNvGrpSpPr/>
          <p:nvPr/>
        </p:nvGrpSpPr>
        <p:grpSpPr>
          <a:xfrm>
            <a:off x="330017" y="1432361"/>
            <a:ext cx="4242264" cy="45773"/>
            <a:chOff x="4567820" y="1685723"/>
            <a:chExt cx="3056166" cy="45600"/>
          </a:xfrm>
        </p:grpSpPr>
        <p:cxnSp>
          <p:nvCxnSpPr>
            <p:cNvPr id="2991" name="Google Shape;2991;p132"/>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2992" name="Google Shape;2992;p132"/>
            <p:cNvCxnSpPr>
              <a:endCxn id="2993"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2993" name="Google Shape;2993;p132"/>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sp>
        <p:nvSpPr>
          <p:cNvPr id="4277" name="Google Shape;4277;p168"/>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278" name="Google Shape;4278;p168"/>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279" name="Google Shape;4279;p168"/>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280" name="Google Shape;4280;p168"/>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281" name="Google Shape;4281;p168"/>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282" name="Google Shape;4282;p168"/>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283" name="Google Shape;4283;p168"/>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284" name="Google Shape;4284;p168"/>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graphicFrame>
        <p:nvGraphicFramePr>
          <p:cNvPr id="4285" name="Google Shape;4285;p168"/>
          <p:cNvGraphicFramePr/>
          <p:nvPr/>
        </p:nvGraphicFramePr>
        <p:xfrm>
          <a:off x="515763" y="1586325"/>
          <a:ext cx="8117975" cy="2750950"/>
        </p:xfrm>
        <a:graphic>
          <a:graphicData uri="http://schemas.openxmlformats.org/drawingml/2006/table">
            <a:tbl>
              <a:tblPr>
                <a:noFill/>
                <a:tableStyleId>{0EEFD022-211E-4202-B071-438F139DE1FC}</a:tableStyleId>
              </a:tblPr>
              <a:tblGrid>
                <a:gridCol w="1658225">
                  <a:extLst>
                    <a:ext uri="{9D8B030D-6E8A-4147-A177-3AD203B41FA5}">
                      <a16:colId xmlns:a16="http://schemas.microsoft.com/office/drawing/2014/main" val="20000"/>
                    </a:ext>
                  </a:extLst>
                </a:gridCol>
                <a:gridCol w="3222925">
                  <a:extLst>
                    <a:ext uri="{9D8B030D-6E8A-4147-A177-3AD203B41FA5}">
                      <a16:colId xmlns:a16="http://schemas.microsoft.com/office/drawing/2014/main" val="20001"/>
                    </a:ext>
                  </a:extLst>
                </a:gridCol>
                <a:gridCol w="1207350">
                  <a:extLst>
                    <a:ext uri="{9D8B030D-6E8A-4147-A177-3AD203B41FA5}">
                      <a16:colId xmlns:a16="http://schemas.microsoft.com/office/drawing/2014/main" val="20002"/>
                    </a:ext>
                  </a:extLst>
                </a:gridCol>
                <a:gridCol w="2029475">
                  <a:extLst>
                    <a:ext uri="{9D8B030D-6E8A-4147-A177-3AD203B41FA5}">
                      <a16:colId xmlns:a16="http://schemas.microsoft.com/office/drawing/2014/main" val="20003"/>
                    </a:ext>
                  </a:extLst>
                </a:gridCol>
              </a:tblGrid>
              <a:tr h="489575">
                <a:tc>
                  <a:txBody>
                    <a:bodyPr/>
                    <a:lstStyle/>
                    <a:p>
                      <a:pPr marL="0" marR="0" lvl="0" indent="0" algn="ctr" rtl="0">
                        <a:lnSpc>
                          <a:spcPct val="100000"/>
                        </a:lnSpc>
                        <a:spcBef>
                          <a:spcPts val="0"/>
                        </a:spcBef>
                        <a:spcAft>
                          <a:spcPts val="0"/>
                        </a:spcAft>
                        <a:buNone/>
                      </a:pPr>
                      <a:r>
                        <a:rPr lang="en" sz="1300" b="1">
                          <a:solidFill>
                            <a:schemeClr val="lt1"/>
                          </a:solidFill>
                          <a:latin typeface="Inter"/>
                          <a:ea typeface="Inter"/>
                          <a:cs typeface="Inter"/>
                          <a:sym typeface="Inter"/>
                        </a:rPr>
                        <a:t>Value</a:t>
                      </a:r>
                      <a:endParaRPr sz="1300" b="1">
                        <a:solidFill>
                          <a:schemeClr val="lt1"/>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 sz="1300" b="1">
                          <a:solidFill>
                            <a:schemeClr val="lt2"/>
                          </a:solidFill>
                          <a:latin typeface="Inter"/>
                          <a:ea typeface="Inter"/>
                          <a:cs typeface="Inter"/>
                          <a:sym typeface="Inter"/>
                        </a:rPr>
                        <a:t>Cost Savings Per Employee</a:t>
                      </a:r>
                      <a:endParaRPr sz="1300" b="1">
                        <a:solidFill>
                          <a:schemeClr val="lt2"/>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 sz="1300" b="1">
                          <a:solidFill>
                            <a:schemeClr val="lt2"/>
                          </a:solidFill>
                          <a:latin typeface="Inter"/>
                          <a:ea typeface="Inter"/>
                          <a:cs typeface="Inter"/>
                          <a:sym typeface="Inter"/>
                        </a:rPr>
                        <a:t>Count</a:t>
                      </a:r>
                      <a:endParaRPr sz="1300" b="1">
                        <a:solidFill>
                          <a:schemeClr val="lt2"/>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 sz="1300" b="1">
                          <a:solidFill>
                            <a:schemeClr val="lt2"/>
                          </a:solidFill>
                          <a:latin typeface="Inter"/>
                          <a:ea typeface="Inter"/>
                          <a:cs typeface="Inter"/>
                          <a:sym typeface="Inter"/>
                        </a:rPr>
                        <a:t>Total Cost Savings</a:t>
                      </a:r>
                      <a:endParaRPr sz="1300" b="1">
                        <a:solidFill>
                          <a:schemeClr val="lt2"/>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52275">
                <a:tc>
                  <a:txBody>
                    <a:bodyPr/>
                    <a:lstStyle/>
                    <a:p>
                      <a:pPr marL="0" lvl="0" indent="0" algn="ctr" rtl="0">
                        <a:spcBef>
                          <a:spcPts val="0"/>
                        </a:spcBef>
                        <a:spcAft>
                          <a:spcPts val="0"/>
                        </a:spcAft>
                        <a:buNone/>
                      </a:pPr>
                      <a:r>
                        <a:rPr lang="en" sz="1300" b="1">
                          <a:solidFill>
                            <a:schemeClr val="lt2"/>
                          </a:solidFill>
                          <a:latin typeface="Inter"/>
                          <a:ea typeface="Inter"/>
                          <a:cs typeface="Inter"/>
                          <a:sym typeface="Inter"/>
                        </a:rPr>
                        <a:t>True Negative</a:t>
                      </a:r>
                      <a:endParaRPr sz="1300" b="1">
                        <a:solidFill>
                          <a:schemeClr val="lt2"/>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8786"/>
                    </a:solidFill>
                  </a:tcPr>
                </a:tc>
                <a:tc>
                  <a:txBody>
                    <a:bodyPr/>
                    <a:lstStyle/>
                    <a:p>
                      <a:pPr marL="0" lvl="0" indent="0" algn="ctr" rtl="0">
                        <a:spcBef>
                          <a:spcPts val="0"/>
                        </a:spcBef>
                        <a:spcAft>
                          <a:spcPts val="0"/>
                        </a:spcAft>
                        <a:buNone/>
                      </a:pPr>
                      <a:r>
                        <a:rPr lang="en" sz="1300">
                          <a:latin typeface="Inter"/>
                          <a:ea typeface="Inter"/>
                          <a:cs typeface="Inter"/>
                          <a:sym typeface="Inter"/>
                        </a:rPr>
                        <a:t>$0</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300">
                          <a:latin typeface="Inter"/>
                          <a:ea typeface="Inter"/>
                          <a:cs typeface="Inter"/>
                          <a:sym typeface="Inter"/>
                        </a:rPr>
                        <a:t>155</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300">
                          <a:latin typeface="Inter"/>
                          <a:ea typeface="Inter"/>
                          <a:cs typeface="Inter"/>
                          <a:sym typeface="Inter"/>
                        </a:rPr>
                        <a:t>$0</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452275">
                <a:tc>
                  <a:txBody>
                    <a:bodyPr/>
                    <a:lstStyle/>
                    <a:p>
                      <a:pPr marL="0" lvl="0" indent="0" algn="ctr" rtl="0">
                        <a:spcBef>
                          <a:spcPts val="0"/>
                        </a:spcBef>
                        <a:spcAft>
                          <a:spcPts val="0"/>
                        </a:spcAft>
                        <a:buClr>
                          <a:srgbClr val="000000"/>
                        </a:buClr>
                        <a:buSzPts val="1100"/>
                        <a:buFont typeface="Arial"/>
                        <a:buNone/>
                      </a:pPr>
                      <a:r>
                        <a:rPr lang="en" sz="1300" b="1">
                          <a:solidFill>
                            <a:schemeClr val="lt2"/>
                          </a:solidFill>
                          <a:latin typeface="Inter"/>
                          <a:ea typeface="Inter"/>
                          <a:cs typeface="Inter"/>
                          <a:sym typeface="Inter"/>
                        </a:rPr>
                        <a:t>False Negative</a:t>
                      </a:r>
                      <a:endParaRPr sz="1300" b="1">
                        <a:solidFill>
                          <a:schemeClr val="lt2"/>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8786"/>
                    </a:solidFill>
                  </a:tcPr>
                </a:tc>
                <a:tc>
                  <a:txBody>
                    <a:bodyPr/>
                    <a:lstStyle/>
                    <a:p>
                      <a:pPr marL="0" lvl="0" indent="0" algn="ctr" rtl="0">
                        <a:spcBef>
                          <a:spcPts val="0"/>
                        </a:spcBef>
                        <a:spcAft>
                          <a:spcPts val="0"/>
                        </a:spcAft>
                        <a:buNone/>
                      </a:pPr>
                      <a:r>
                        <a:rPr lang="en" sz="1300">
                          <a:latin typeface="Inter"/>
                          <a:ea typeface="Inter"/>
                          <a:cs typeface="Inter"/>
                          <a:sym typeface="Inter"/>
                        </a:rPr>
                        <a:t>$0</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300">
                          <a:latin typeface="Inter"/>
                          <a:ea typeface="Inter"/>
                          <a:cs typeface="Inter"/>
                          <a:sym typeface="Inter"/>
                        </a:rPr>
                        <a:t>7</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300">
                          <a:latin typeface="Inter"/>
                          <a:ea typeface="Inter"/>
                          <a:cs typeface="Inter"/>
                          <a:sym typeface="Inter"/>
                        </a:rPr>
                        <a:t>$0</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52275">
                <a:tc>
                  <a:txBody>
                    <a:bodyPr/>
                    <a:lstStyle/>
                    <a:p>
                      <a:pPr marL="0" marR="0" lvl="0" indent="0" algn="ctr" rtl="0">
                        <a:lnSpc>
                          <a:spcPct val="100000"/>
                        </a:lnSpc>
                        <a:spcBef>
                          <a:spcPts val="0"/>
                        </a:spcBef>
                        <a:spcAft>
                          <a:spcPts val="0"/>
                        </a:spcAft>
                        <a:buNone/>
                      </a:pPr>
                      <a:r>
                        <a:rPr lang="en" sz="1300" b="1">
                          <a:solidFill>
                            <a:schemeClr val="lt2"/>
                          </a:solidFill>
                          <a:latin typeface="Inter"/>
                          <a:ea typeface="Inter"/>
                          <a:cs typeface="Inter"/>
                          <a:sym typeface="Inter"/>
                        </a:rPr>
                        <a:t>False Positive</a:t>
                      </a:r>
                      <a:endParaRPr sz="1300" b="1">
                        <a:solidFill>
                          <a:schemeClr val="lt2"/>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8786"/>
                    </a:solidFill>
                  </a:tcPr>
                </a:tc>
                <a:tc>
                  <a:txBody>
                    <a:bodyPr/>
                    <a:lstStyle/>
                    <a:p>
                      <a:pPr marL="0" lvl="0" indent="0" algn="ctr" rtl="0">
                        <a:spcBef>
                          <a:spcPts val="0"/>
                        </a:spcBef>
                        <a:spcAft>
                          <a:spcPts val="0"/>
                        </a:spcAft>
                        <a:buNone/>
                      </a:pPr>
                      <a:r>
                        <a:rPr lang="en" sz="1300">
                          <a:latin typeface="Inter"/>
                          <a:ea typeface="Inter"/>
                          <a:cs typeface="Inter"/>
                          <a:sym typeface="Inter"/>
                        </a:rPr>
                        <a:t>-$5,500</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300">
                          <a:latin typeface="Inter"/>
                          <a:ea typeface="Inter"/>
                          <a:cs typeface="Inter"/>
                          <a:sym typeface="Inter"/>
                        </a:rPr>
                        <a:t>29</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300">
                          <a:latin typeface="Inter"/>
                          <a:ea typeface="Inter"/>
                          <a:cs typeface="Inter"/>
                          <a:sym typeface="Inter"/>
                        </a:rPr>
                        <a:t>-$159,500</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452275">
                <a:tc>
                  <a:txBody>
                    <a:bodyPr/>
                    <a:lstStyle/>
                    <a:p>
                      <a:pPr marL="0" marR="0" lvl="0" indent="0" algn="ctr" rtl="0">
                        <a:lnSpc>
                          <a:spcPct val="100000"/>
                        </a:lnSpc>
                        <a:spcBef>
                          <a:spcPts val="0"/>
                        </a:spcBef>
                        <a:spcAft>
                          <a:spcPts val="0"/>
                        </a:spcAft>
                        <a:buNone/>
                      </a:pPr>
                      <a:r>
                        <a:rPr lang="en" sz="1300" b="1">
                          <a:solidFill>
                            <a:schemeClr val="lt2"/>
                          </a:solidFill>
                          <a:latin typeface="Inter"/>
                          <a:ea typeface="Inter"/>
                          <a:cs typeface="Inter"/>
                          <a:sym typeface="Inter"/>
                        </a:rPr>
                        <a:t>False Negative</a:t>
                      </a:r>
                      <a:endParaRPr sz="1300" b="1">
                        <a:solidFill>
                          <a:schemeClr val="lt2"/>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8786"/>
                    </a:solidFill>
                  </a:tcPr>
                </a:tc>
                <a:tc>
                  <a:txBody>
                    <a:bodyPr/>
                    <a:lstStyle/>
                    <a:p>
                      <a:pPr marL="0" lvl="0" indent="0" algn="ctr" rtl="0">
                        <a:spcBef>
                          <a:spcPts val="0"/>
                        </a:spcBef>
                        <a:spcAft>
                          <a:spcPts val="0"/>
                        </a:spcAft>
                        <a:buNone/>
                      </a:pPr>
                      <a:r>
                        <a:rPr lang="en" sz="1300">
                          <a:latin typeface="Inter"/>
                          <a:ea typeface="Inter"/>
                          <a:cs typeface="Inter"/>
                          <a:sym typeface="Inter"/>
                        </a:rPr>
                        <a:t>$32,500</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300">
                          <a:latin typeface="Inter"/>
                          <a:ea typeface="Inter"/>
                          <a:cs typeface="Inter"/>
                          <a:sym typeface="Inter"/>
                        </a:rPr>
                        <a:t>30</a:t>
                      </a:r>
                      <a:endParaRPr sz="1300">
                        <a:solidFill>
                          <a:srgbClr val="000000"/>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300">
                          <a:latin typeface="Inter"/>
                          <a:ea typeface="Inter"/>
                          <a:cs typeface="Inter"/>
                          <a:sym typeface="Inter"/>
                        </a:rPr>
                        <a:t>$975,000</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452275">
                <a:tc>
                  <a:txBody>
                    <a:bodyPr/>
                    <a:lstStyle/>
                    <a:p>
                      <a:pPr marL="0" marR="0" lvl="0" indent="0" algn="ctr" rtl="0">
                        <a:lnSpc>
                          <a:spcPct val="100000"/>
                        </a:lnSpc>
                        <a:spcBef>
                          <a:spcPts val="0"/>
                        </a:spcBef>
                        <a:spcAft>
                          <a:spcPts val="0"/>
                        </a:spcAft>
                        <a:buNone/>
                      </a:pPr>
                      <a:r>
                        <a:rPr lang="en" sz="1300" b="1">
                          <a:solidFill>
                            <a:schemeClr val="lt2"/>
                          </a:solidFill>
                          <a:latin typeface="Inter"/>
                          <a:ea typeface="Inter"/>
                          <a:cs typeface="Inter"/>
                          <a:sym typeface="Inter"/>
                        </a:rPr>
                        <a:t>Total</a:t>
                      </a:r>
                      <a:endParaRPr sz="1300" b="1">
                        <a:solidFill>
                          <a:schemeClr val="lt2"/>
                        </a:solidFill>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8786"/>
                    </a:solidFill>
                  </a:tcPr>
                </a:tc>
                <a:tc>
                  <a:txBody>
                    <a:bodyPr/>
                    <a:lstStyle/>
                    <a:p>
                      <a:pPr marL="0" lvl="0" indent="0" algn="ctr" rtl="0">
                        <a:spcBef>
                          <a:spcPts val="0"/>
                        </a:spcBef>
                        <a:spcAft>
                          <a:spcPts val="0"/>
                        </a:spcAft>
                        <a:buNone/>
                      </a:pPr>
                      <a:r>
                        <a:rPr lang="en" sz="1300">
                          <a:latin typeface="Inter"/>
                          <a:ea typeface="Inter"/>
                          <a:cs typeface="Inter"/>
                          <a:sym typeface="Inter"/>
                        </a:rPr>
                        <a:t>-</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 sz="1300">
                          <a:latin typeface="Inter"/>
                          <a:ea typeface="Inter"/>
                          <a:cs typeface="Inter"/>
                          <a:sym typeface="Inter"/>
                        </a:rPr>
                        <a:t>221</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300" b="1">
                          <a:latin typeface="Inter"/>
                          <a:ea typeface="Inter"/>
                          <a:cs typeface="Inter"/>
                          <a:sym typeface="Inter"/>
                        </a:rPr>
                        <a:t>$815,500</a:t>
                      </a:r>
                      <a:endParaRPr sz="1300">
                        <a:latin typeface="Inter"/>
                        <a:ea typeface="Inter"/>
                        <a:cs typeface="Inter"/>
                        <a:sym typeface="Inte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bl>
          </a:graphicData>
        </a:graphic>
      </p:graphicFrame>
      <p:sp>
        <p:nvSpPr>
          <p:cNvPr id="4286" name="Google Shape;4286;p168"/>
          <p:cNvSpPr txBox="1">
            <a:spLocks noGrp="1"/>
          </p:cNvSpPr>
          <p:nvPr>
            <p:ph type="title"/>
          </p:nvPr>
        </p:nvSpPr>
        <p:spPr>
          <a:xfrm>
            <a:off x="449800" y="457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Annual Cost-Savings from Predicting Attrition</a:t>
            </a:r>
            <a:endParaRPr>
              <a:solidFill>
                <a:srgbClr val="CC0000"/>
              </a:solidFill>
            </a:endParaRPr>
          </a:p>
        </p:txBody>
      </p:sp>
      <p:grpSp>
        <p:nvGrpSpPr>
          <p:cNvPr id="4287" name="Google Shape;4287;p168"/>
          <p:cNvGrpSpPr/>
          <p:nvPr/>
        </p:nvGrpSpPr>
        <p:grpSpPr>
          <a:xfrm>
            <a:off x="439580" y="1011448"/>
            <a:ext cx="6633103" cy="46599"/>
            <a:chOff x="4567820" y="1685723"/>
            <a:chExt cx="3056166" cy="45600"/>
          </a:xfrm>
        </p:grpSpPr>
        <p:cxnSp>
          <p:nvCxnSpPr>
            <p:cNvPr id="4288" name="Google Shape;4288;p168"/>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289" name="Google Shape;4289;p168"/>
            <p:cNvCxnSpPr>
              <a:endCxn id="429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290" name="Google Shape;4290;p168"/>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291" name="Google Shape;4291;p168"/>
          <p:cNvSpPr/>
          <p:nvPr/>
        </p:nvSpPr>
        <p:spPr>
          <a:xfrm>
            <a:off x="6604275" y="3902925"/>
            <a:ext cx="2031600" cy="400800"/>
          </a:xfrm>
          <a:prstGeom prst="roundRect">
            <a:avLst>
              <a:gd name="adj" fmla="val 20765"/>
            </a:avLst>
          </a:prstGeom>
          <a:noFill/>
          <a:ln w="38100" cap="flat" cmpd="sng">
            <a:solidFill>
              <a:srgbClr val="C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b="1">
              <a:solidFill>
                <a:srgbClr val="FFFFFF"/>
              </a:solidFill>
              <a:latin typeface="Roboto"/>
              <a:ea typeface="Roboto"/>
              <a:cs typeface="Roboto"/>
              <a:sym typeface="Roboto"/>
            </a:endParaRPr>
          </a:p>
        </p:txBody>
      </p:sp>
      <p:sp>
        <p:nvSpPr>
          <p:cNvPr id="4292" name="Google Shape;4292;p168"/>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96"/>
        <p:cNvGrpSpPr/>
        <p:nvPr/>
      </p:nvGrpSpPr>
      <p:grpSpPr>
        <a:xfrm>
          <a:off x="0" y="0"/>
          <a:ext cx="0" cy="0"/>
          <a:chOff x="0" y="0"/>
          <a:chExt cx="0" cy="0"/>
        </a:xfrm>
      </p:grpSpPr>
      <p:sp>
        <p:nvSpPr>
          <p:cNvPr id="4297" name="Google Shape;4297;p169"/>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298" name="Google Shape;4298;p169"/>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299" name="Google Shape;4299;p169"/>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300" name="Google Shape;4300;p169"/>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301" name="Google Shape;4301;p169"/>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302" name="Google Shape;4302;p169"/>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303" name="Google Shape;4303;p169"/>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304" name="Google Shape;4304;p169"/>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305" name="Google Shape;4305;p169"/>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
        <p:nvSpPr>
          <p:cNvPr id="4306" name="Google Shape;4306;p169"/>
          <p:cNvSpPr/>
          <p:nvPr/>
        </p:nvSpPr>
        <p:spPr>
          <a:xfrm>
            <a:off x="844525" y="1037700"/>
            <a:ext cx="7478700" cy="3068100"/>
          </a:xfrm>
          <a:prstGeom prst="roundRect">
            <a:avLst>
              <a:gd name="adj" fmla="val 10290"/>
            </a:avLst>
          </a:prstGeom>
          <a:solidFill>
            <a:srgbClr val="9894A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69"/>
          <p:cNvSpPr txBox="1"/>
          <p:nvPr/>
        </p:nvSpPr>
        <p:spPr>
          <a:xfrm>
            <a:off x="1174200" y="1452000"/>
            <a:ext cx="6795600" cy="2239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000"/>
              </a:spcAft>
              <a:buNone/>
            </a:pPr>
            <a:r>
              <a:rPr lang="en" sz="3000">
                <a:latin typeface="Inter"/>
                <a:ea typeface="Inter"/>
                <a:cs typeface="Inter"/>
                <a:sym typeface="Inter"/>
              </a:rPr>
              <a:t>By preemptively identifying employee with high attrition risk and taking measures, Tesla can save </a:t>
            </a:r>
            <a:r>
              <a:rPr lang="en" sz="3000" b="1">
                <a:solidFill>
                  <a:schemeClr val="dk2"/>
                </a:solidFill>
                <a:latin typeface="Inter"/>
                <a:ea typeface="Inter"/>
                <a:cs typeface="Inter"/>
                <a:sym typeface="Inter"/>
              </a:rPr>
              <a:t>$516 million a year</a:t>
            </a:r>
            <a:endParaRPr sz="3300" b="1">
              <a:solidFill>
                <a:schemeClr val="dk2"/>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1"/>
        <p:cNvGrpSpPr/>
        <p:nvPr/>
      </p:nvGrpSpPr>
      <p:grpSpPr>
        <a:xfrm>
          <a:off x="0" y="0"/>
          <a:ext cx="0" cy="0"/>
          <a:chOff x="0" y="0"/>
          <a:chExt cx="0" cy="0"/>
        </a:xfrm>
      </p:grpSpPr>
      <p:sp>
        <p:nvSpPr>
          <p:cNvPr id="4312" name="Google Shape;4312;p170"/>
          <p:cNvSpPr/>
          <p:nvPr/>
        </p:nvSpPr>
        <p:spPr>
          <a:xfrm>
            <a:off x="1394769" y="532585"/>
            <a:ext cx="6514200" cy="4124700"/>
          </a:xfrm>
          <a:prstGeom prst="rect">
            <a:avLst/>
          </a:prstGeom>
          <a:solidFill>
            <a:srgbClr val="9894A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70"/>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314" name="Google Shape;4314;p170"/>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315" name="Google Shape;4315;p170"/>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316" name="Google Shape;4316;p170"/>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317" name="Google Shape;4317;p170"/>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318" name="Google Shape;4318;p170"/>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319" name="Google Shape;4319;p170"/>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320" name="Google Shape;4320;p170"/>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pic>
        <p:nvPicPr>
          <p:cNvPr id="4321" name="Google Shape;4321;p170"/>
          <p:cNvPicPr preferRelativeResize="0"/>
          <p:nvPr/>
        </p:nvPicPr>
        <p:blipFill>
          <a:blip r:embed="rId3">
            <a:alphaModFix/>
          </a:blip>
          <a:stretch>
            <a:fillRect/>
          </a:stretch>
        </p:blipFill>
        <p:spPr>
          <a:xfrm>
            <a:off x="1621899" y="693668"/>
            <a:ext cx="6081836" cy="3797954"/>
          </a:xfrm>
          <a:prstGeom prst="rect">
            <a:avLst/>
          </a:prstGeom>
          <a:noFill/>
          <a:ln>
            <a:noFill/>
          </a:ln>
        </p:spPr>
      </p:pic>
      <p:sp>
        <p:nvSpPr>
          <p:cNvPr id="4322" name="Google Shape;4322;p170"/>
          <p:cNvSpPr/>
          <p:nvPr/>
        </p:nvSpPr>
        <p:spPr>
          <a:xfrm>
            <a:off x="994750" y="76200"/>
            <a:ext cx="735300" cy="7701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Fira Sans Extra Condensed"/>
              <a:ea typeface="Fira Sans Extra Condensed"/>
              <a:cs typeface="Fira Sans Extra Condensed"/>
              <a:sym typeface="Fira Sans Extra Condensed"/>
            </a:endParaRPr>
          </a:p>
        </p:txBody>
      </p:sp>
      <p:sp>
        <p:nvSpPr>
          <p:cNvPr id="4323" name="Google Shape;4323;p170"/>
          <p:cNvSpPr txBox="1"/>
          <p:nvPr/>
        </p:nvSpPr>
        <p:spPr>
          <a:xfrm>
            <a:off x="1669684" y="269144"/>
            <a:ext cx="2594700" cy="384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Random Forest</a:t>
            </a:r>
            <a:endParaRPr sz="1800" b="1">
              <a:solidFill>
                <a:srgbClr val="FFFFFF"/>
              </a:solidFill>
              <a:latin typeface="Fira Sans Extra Condensed"/>
              <a:ea typeface="Fira Sans Extra Condensed"/>
              <a:cs typeface="Fira Sans Extra Condensed"/>
              <a:sym typeface="Fira Sans Extra Condensed"/>
            </a:endParaRPr>
          </a:p>
        </p:txBody>
      </p:sp>
      <p:pic>
        <p:nvPicPr>
          <p:cNvPr id="4324" name="Google Shape;4324;p170"/>
          <p:cNvPicPr preferRelativeResize="0"/>
          <p:nvPr/>
        </p:nvPicPr>
        <p:blipFill>
          <a:blip r:embed="rId4">
            <a:alphaModFix/>
          </a:blip>
          <a:stretch>
            <a:fillRect/>
          </a:stretch>
        </p:blipFill>
        <p:spPr>
          <a:xfrm>
            <a:off x="1079789" y="187010"/>
            <a:ext cx="483075" cy="548275"/>
          </a:xfrm>
          <a:prstGeom prst="rect">
            <a:avLst/>
          </a:prstGeom>
          <a:noFill/>
          <a:ln>
            <a:noFill/>
          </a:ln>
        </p:spPr>
      </p:pic>
      <p:sp>
        <p:nvSpPr>
          <p:cNvPr id="4325" name="Google Shape;4325;p170"/>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9"/>
        <p:cNvGrpSpPr/>
        <p:nvPr/>
      </p:nvGrpSpPr>
      <p:grpSpPr>
        <a:xfrm>
          <a:off x="0" y="0"/>
          <a:ext cx="0" cy="0"/>
          <a:chOff x="0" y="0"/>
          <a:chExt cx="0" cy="0"/>
        </a:xfrm>
      </p:grpSpPr>
      <p:sp>
        <p:nvSpPr>
          <p:cNvPr id="4330" name="Google Shape;4330;p171"/>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331" name="Google Shape;4331;p171"/>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332" name="Google Shape;4332;p171"/>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333" name="Google Shape;4333;p171"/>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334" name="Google Shape;4334;p171"/>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335" name="Google Shape;4335;p171"/>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336" name="Google Shape;4336;p171"/>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337" name="Google Shape;4337;p171"/>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338" name="Google Shape;4338;p171"/>
          <p:cNvSpPr txBox="1">
            <a:spLocks noGrp="1"/>
          </p:cNvSpPr>
          <p:nvPr>
            <p:ph type="title"/>
          </p:nvPr>
        </p:nvSpPr>
        <p:spPr>
          <a:xfrm>
            <a:off x="449800" y="152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Variable Importance</a:t>
            </a:r>
            <a:endParaRPr>
              <a:solidFill>
                <a:srgbClr val="CC0000"/>
              </a:solidFill>
            </a:endParaRPr>
          </a:p>
        </p:txBody>
      </p:sp>
      <p:sp>
        <p:nvSpPr>
          <p:cNvPr id="4339" name="Google Shape;4339;p171"/>
          <p:cNvSpPr/>
          <p:nvPr/>
        </p:nvSpPr>
        <p:spPr>
          <a:xfrm>
            <a:off x="491400" y="1673950"/>
            <a:ext cx="2399700" cy="1397100"/>
          </a:xfrm>
          <a:prstGeom prst="rect">
            <a:avLst/>
          </a:prstGeom>
          <a:solidFill>
            <a:srgbClr val="E38075">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Inter"/>
                <a:ea typeface="Inter"/>
                <a:cs typeface="Inter"/>
                <a:sym typeface="Inter"/>
              </a:rPr>
              <a:t>OverTime</a:t>
            </a:r>
            <a:endParaRPr sz="1700" b="1">
              <a:solidFill>
                <a:schemeClr val="lt1"/>
              </a:solidFill>
              <a:latin typeface="Inter"/>
              <a:ea typeface="Inter"/>
              <a:cs typeface="Inter"/>
              <a:sym typeface="Inter"/>
            </a:endParaRPr>
          </a:p>
          <a:p>
            <a:pPr marL="0" lvl="0" indent="0" algn="ctr" rtl="0">
              <a:spcBef>
                <a:spcPts val="0"/>
              </a:spcBef>
              <a:spcAft>
                <a:spcPts val="0"/>
              </a:spcAft>
              <a:buNone/>
            </a:pPr>
            <a:r>
              <a:rPr lang="en" sz="1700">
                <a:solidFill>
                  <a:schemeClr val="lt1"/>
                </a:solidFill>
                <a:latin typeface="Inter"/>
                <a:ea typeface="Inter"/>
                <a:cs typeface="Inter"/>
                <a:sym typeface="Inter"/>
              </a:rPr>
              <a:t>Score: 21.2%</a:t>
            </a:r>
            <a:endParaRPr b="1">
              <a:solidFill>
                <a:schemeClr val="lt1"/>
              </a:solidFill>
              <a:latin typeface="Inter"/>
              <a:ea typeface="Inter"/>
              <a:cs typeface="Inter"/>
              <a:sym typeface="Inter"/>
            </a:endParaRPr>
          </a:p>
        </p:txBody>
      </p:sp>
      <p:sp>
        <p:nvSpPr>
          <p:cNvPr id="4340" name="Google Shape;4340;p171"/>
          <p:cNvSpPr/>
          <p:nvPr/>
        </p:nvSpPr>
        <p:spPr>
          <a:xfrm>
            <a:off x="3412650" y="1673950"/>
            <a:ext cx="2399700" cy="1397100"/>
          </a:xfrm>
          <a:prstGeom prst="rect">
            <a:avLst/>
          </a:prstGeom>
          <a:solidFill>
            <a:srgbClr val="E38075">
              <a:alpha val="12549"/>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lt1"/>
                </a:solidFill>
                <a:latin typeface="Inter"/>
                <a:ea typeface="Inter"/>
                <a:cs typeface="Inter"/>
                <a:sym typeface="Inter"/>
              </a:rPr>
              <a:t>MaritalStatus</a:t>
            </a:r>
            <a:endParaRPr sz="1700" b="1">
              <a:solidFill>
                <a:schemeClr val="lt1"/>
              </a:solidFill>
              <a:latin typeface="Inter"/>
              <a:ea typeface="Inter"/>
              <a:cs typeface="Inter"/>
              <a:sym typeface="Inter"/>
            </a:endParaRPr>
          </a:p>
          <a:p>
            <a:pPr marL="0" lvl="0" indent="0" algn="ctr" rtl="0">
              <a:spcBef>
                <a:spcPts val="0"/>
              </a:spcBef>
              <a:spcAft>
                <a:spcPts val="0"/>
              </a:spcAft>
              <a:buNone/>
            </a:pPr>
            <a:r>
              <a:rPr lang="en" sz="1700">
                <a:solidFill>
                  <a:schemeClr val="lt1"/>
                </a:solidFill>
                <a:latin typeface="Inter"/>
                <a:ea typeface="Inter"/>
                <a:cs typeface="Inter"/>
                <a:sym typeface="Inter"/>
              </a:rPr>
              <a:t>Score: 8.0%</a:t>
            </a:r>
            <a:endParaRPr b="1">
              <a:solidFill>
                <a:schemeClr val="lt1"/>
              </a:solidFill>
              <a:latin typeface="Inter"/>
              <a:ea typeface="Inter"/>
              <a:cs typeface="Inter"/>
              <a:sym typeface="Inter"/>
            </a:endParaRPr>
          </a:p>
        </p:txBody>
      </p:sp>
      <p:sp>
        <p:nvSpPr>
          <p:cNvPr id="4341" name="Google Shape;4341;p171"/>
          <p:cNvSpPr/>
          <p:nvPr/>
        </p:nvSpPr>
        <p:spPr>
          <a:xfrm>
            <a:off x="6333900" y="1673950"/>
            <a:ext cx="2399700" cy="1397100"/>
          </a:xfrm>
          <a:prstGeom prst="rect">
            <a:avLst/>
          </a:prstGeom>
          <a:solidFill>
            <a:srgbClr val="E38075">
              <a:alpha val="12549"/>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700" b="1">
                <a:solidFill>
                  <a:schemeClr val="lt1"/>
                </a:solidFill>
                <a:latin typeface="Inter"/>
                <a:ea typeface="Inter"/>
                <a:cs typeface="Inter"/>
                <a:sym typeface="Inter"/>
              </a:rPr>
              <a:t>StockOptionLevel</a:t>
            </a:r>
            <a:endParaRPr sz="1700" b="1">
              <a:solidFill>
                <a:schemeClr val="lt1"/>
              </a:solidFill>
              <a:latin typeface="Inter"/>
              <a:ea typeface="Inter"/>
              <a:cs typeface="Inter"/>
              <a:sym typeface="Inter"/>
            </a:endParaRPr>
          </a:p>
          <a:p>
            <a:pPr marL="0" lvl="0" indent="0" algn="ctr" rtl="0">
              <a:spcBef>
                <a:spcPts val="0"/>
              </a:spcBef>
              <a:spcAft>
                <a:spcPts val="0"/>
              </a:spcAft>
              <a:buNone/>
            </a:pPr>
            <a:r>
              <a:rPr lang="en" sz="1700">
                <a:solidFill>
                  <a:schemeClr val="lt1"/>
                </a:solidFill>
                <a:latin typeface="Inter"/>
                <a:ea typeface="Inter"/>
                <a:cs typeface="Inter"/>
                <a:sym typeface="Inter"/>
              </a:rPr>
              <a:t>Score: 5.0%</a:t>
            </a:r>
            <a:endParaRPr b="1">
              <a:solidFill>
                <a:schemeClr val="lt1"/>
              </a:solidFill>
              <a:latin typeface="Inter"/>
              <a:ea typeface="Inter"/>
              <a:cs typeface="Inter"/>
              <a:sym typeface="Inter"/>
            </a:endParaRPr>
          </a:p>
        </p:txBody>
      </p:sp>
      <p:grpSp>
        <p:nvGrpSpPr>
          <p:cNvPr id="4342" name="Google Shape;4342;p171"/>
          <p:cNvGrpSpPr/>
          <p:nvPr/>
        </p:nvGrpSpPr>
        <p:grpSpPr>
          <a:xfrm>
            <a:off x="440051" y="706753"/>
            <a:ext cx="3055249" cy="18427"/>
            <a:chOff x="4567820" y="1685723"/>
            <a:chExt cx="3056166" cy="45600"/>
          </a:xfrm>
        </p:grpSpPr>
        <p:cxnSp>
          <p:nvCxnSpPr>
            <p:cNvPr id="4343" name="Google Shape;4343;p171"/>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344" name="Google Shape;4344;p171"/>
            <p:cNvCxnSpPr>
              <a:endCxn id="4345"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345" name="Google Shape;4345;p171"/>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346" name="Google Shape;4346;p171"/>
          <p:cNvSpPr/>
          <p:nvPr/>
        </p:nvSpPr>
        <p:spPr>
          <a:xfrm>
            <a:off x="1327350" y="1234350"/>
            <a:ext cx="727800" cy="727800"/>
          </a:xfrm>
          <a:prstGeom prst="ellipse">
            <a:avLst/>
          </a:prstGeom>
          <a:solidFill>
            <a:srgbClr val="CA8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Inter"/>
                <a:ea typeface="Inter"/>
                <a:cs typeface="Inter"/>
                <a:sym typeface="Inter"/>
              </a:rPr>
              <a:t>1</a:t>
            </a:r>
            <a:endParaRPr sz="2400" b="1">
              <a:solidFill>
                <a:srgbClr val="FFFFFF"/>
              </a:solidFill>
              <a:latin typeface="Inter"/>
              <a:ea typeface="Inter"/>
              <a:cs typeface="Inter"/>
              <a:sym typeface="Inter"/>
            </a:endParaRPr>
          </a:p>
        </p:txBody>
      </p:sp>
      <p:sp>
        <p:nvSpPr>
          <p:cNvPr id="4347" name="Google Shape;4347;p171"/>
          <p:cNvSpPr/>
          <p:nvPr/>
        </p:nvSpPr>
        <p:spPr>
          <a:xfrm>
            <a:off x="4248600" y="1234350"/>
            <a:ext cx="727800" cy="727800"/>
          </a:xfrm>
          <a:prstGeom prst="ellipse">
            <a:avLst/>
          </a:prstGeom>
          <a:solidFill>
            <a:srgbClr val="CA8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b="1">
                <a:solidFill>
                  <a:srgbClr val="FFFFFF"/>
                </a:solidFill>
                <a:latin typeface="Inter"/>
                <a:ea typeface="Inter"/>
                <a:cs typeface="Inter"/>
                <a:sym typeface="Inter"/>
              </a:rPr>
              <a:t>2</a:t>
            </a:r>
            <a:endParaRPr sz="2400" b="1">
              <a:solidFill>
                <a:srgbClr val="FFFFFF"/>
              </a:solidFill>
              <a:latin typeface="Inter"/>
              <a:ea typeface="Inter"/>
              <a:cs typeface="Inter"/>
              <a:sym typeface="Inter"/>
            </a:endParaRPr>
          </a:p>
        </p:txBody>
      </p:sp>
      <p:sp>
        <p:nvSpPr>
          <p:cNvPr id="4348" name="Google Shape;4348;p171"/>
          <p:cNvSpPr/>
          <p:nvPr/>
        </p:nvSpPr>
        <p:spPr>
          <a:xfrm>
            <a:off x="7169850" y="1234350"/>
            <a:ext cx="727800" cy="727800"/>
          </a:xfrm>
          <a:prstGeom prst="ellipse">
            <a:avLst/>
          </a:prstGeom>
          <a:solidFill>
            <a:srgbClr val="CA878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b="1">
                <a:solidFill>
                  <a:srgbClr val="FFFFFF"/>
                </a:solidFill>
                <a:latin typeface="Inter"/>
                <a:ea typeface="Inter"/>
                <a:cs typeface="Inter"/>
                <a:sym typeface="Inter"/>
              </a:rPr>
              <a:t>3</a:t>
            </a:r>
            <a:endParaRPr sz="2400" b="1">
              <a:solidFill>
                <a:srgbClr val="FFFFFF"/>
              </a:solidFill>
              <a:latin typeface="Inter"/>
              <a:ea typeface="Inter"/>
              <a:cs typeface="Inter"/>
              <a:sym typeface="Inter"/>
            </a:endParaRPr>
          </a:p>
        </p:txBody>
      </p:sp>
      <p:sp>
        <p:nvSpPr>
          <p:cNvPr id="4349" name="Google Shape;4349;p171"/>
          <p:cNvSpPr txBox="1"/>
          <p:nvPr/>
        </p:nvSpPr>
        <p:spPr>
          <a:xfrm>
            <a:off x="801550" y="3609275"/>
            <a:ext cx="7841700" cy="461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a:latin typeface="Inter"/>
                <a:ea typeface="Inter"/>
                <a:cs typeface="Inter"/>
                <a:sym typeface="Inter"/>
              </a:rPr>
              <a:t>OverTime accounts for 21.2% of the variability in predicting Attrition</a:t>
            </a:r>
            <a:endParaRPr sz="1800" b="1">
              <a:latin typeface="Inter"/>
              <a:ea typeface="Inter"/>
              <a:cs typeface="Inter"/>
              <a:sym typeface="Inter"/>
            </a:endParaRPr>
          </a:p>
        </p:txBody>
      </p:sp>
      <p:sp>
        <p:nvSpPr>
          <p:cNvPr id="4350" name="Google Shape;4350;p171"/>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54"/>
        <p:cNvGrpSpPr/>
        <p:nvPr/>
      </p:nvGrpSpPr>
      <p:grpSpPr>
        <a:xfrm>
          <a:off x="0" y="0"/>
          <a:ext cx="0" cy="0"/>
          <a:chOff x="0" y="0"/>
          <a:chExt cx="0" cy="0"/>
        </a:xfrm>
      </p:grpSpPr>
      <p:sp>
        <p:nvSpPr>
          <p:cNvPr id="4355" name="Google Shape;4355;p172"/>
          <p:cNvSpPr/>
          <p:nvPr/>
        </p:nvSpPr>
        <p:spPr>
          <a:xfrm>
            <a:off x="995575" y="986175"/>
            <a:ext cx="7145700" cy="3068100"/>
          </a:xfrm>
          <a:prstGeom prst="roundRect">
            <a:avLst>
              <a:gd name="adj" fmla="val 10290"/>
            </a:avLst>
          </a:prstGeom>
          <a:solidFill>
            <a:srgbClr val="9894A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72"/>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4357" name="Google Shape;4357;p172"/>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358" name="Google Shape;4358;p172"/>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359" name="Google Shape;4359;p172"/>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360" name="Google Shape;4360;p172"/>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361" name="Google Shape;4361;p172"/>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362" name="Google Shape;4362;p172"/>
          <p:cNvSpPr/>
          <p:nvPr/>
        </p:nvSpPr>
        <p:spPr>
          <a:xfrm>
            <a:off x="3407230"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363" name="Google Shape;4363;p172"/>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364" name="Google Shape;4364;p172"/>
          <p:cNvSpPr txBox="1"/>
          <p:nvPr/>
        </p:nvSpPr>
        <p:spPr>
          <a:xfrm>
            <a:off x="1174200" y="1666925"/>
            <a:ext cx="6795600" cy="1708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000"/>
              </a:spcAft>
              <a:buNone/>
            </a:pPr>
            <a:r>
              <a:rPr lang="en" sz="3000">
                <a:latin typeface="Inter"/>
                <a:ea typeface="Inter"/>
                <a:cs typeface="Inter"/>
                <a:sym typeface="Inter"/>
              </a:rPr>
              <a:t>Tackling </a:t>
            </a:r>
            <a:r>
              <a:rPr lang="en" sz="3000" b="1">
                <a:latin typeface="Inter"/>
                <a:ea typeface="Inter"/>
                <a:cs typeface="Inter"/>
                <a:sym typeface="Inter"/>
              </a:rPr>
              <a:t>overtime</a:t>
            </a:r>
            <a:r>
              <a:rPr lang="en" sz="3000">
                <a:latin typeface="Inter"/>
                <a:ea typeface="Inter"/>
                <a:cs typeface="Inter"/>
                <a:sym typeface="Inter"/>
              </a:rPr>
              <a:t> rates will lead to the highest decrease in the attrition rate, maximising cost-benefit</a:t>
            </a:r>
            <a:endParaRPr sz="3300">
              <a:latin typeface="Inter"/>
              <a:ea typeface="Inter"/>
              <a:cs typeface="Inter"/>
              <a:sym typeface="Inter"/>
            </a:endParaRPr>
          </a:p>
        </p:txBody>
      </p:sp>
      <p:sp>
        <p:nvSpPr>
          <p:cNvPr id="4365" name="Google Shape;4365;p172"/>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Ernest</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369"/>
        <p:cNvGrpSpPr/>
        <p:nvPr/>
      </p:nvGrpSpPr>
      <p:grpSpPr>
        <a:xfrm>
          <a:off x="0" y="0"/>
          <a:ext cx="0" cy="0"/>
          <a:chOff x="0" y="0"/>
          <a:chExt cx="0" cy="0"/>
        </a:xfrm>
      </p:grpSpPr>
      <p:pic>
        <p:nvPicPr>
          <p:cNvPr id="4370" name="Google Shape;4370;p173"/>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grpSp>
        <p:nvGrpSpPr>
          <p:cNvPr id="4371" name="Google Shape;4371;p173"/>
          <p:cNvGrpSpPr/>
          <p:nvPr/>
        </p:nvGrpSpPr>
        <p:grpSpPr>
          <a:xfrm>
            <a:off x="-4125" y="-75"/>
            <a:ext cx="9144000" cy="5143500"/>
            <a:chOff x="0" y="0"/>
            <a:chExt cx="12192000" cy="6858000"/>
          </a:xfrm>
        </p:grpSpPr>
        <p:sp>
          <p:nvSpPr>
            <p:cNvPr id="4372" name="Google Shape;4372;p173"/>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373" name="Google Shape;4373;p173"/>
            <p:cNvGrpSpPr/>
            <p:nvPr/>
          </p:nvGrpSpPr>
          <p:grpSpPr>
            <a:xfrm>
              <a:off x="0" y="0"/>
              <a:ext cx="12192000" cy="6858000"/>
              <a:chOff x="0" y="0"/>
              <a:chExt cx="12192000" cy="6858000"/>
            </a:xfrm>
          </p:grpSpPr>
          <p:grpSp>
            <p:nvGrpSpPr>
              <p:cNvPr id="4374" name="Google Shape;4374;p173"/>
              <p:cNvGrpSpPr/>
              <p:nvPr/>
            </p:nvGrpSpPr>
            <p:grpSpPr>
              <a:xfrm>
                <a:off x="609600" y="0"/>
                <a:ext cx="10972800" cy="6858000"/>
                <a:chOff x="609600" y="0"/>
                <a:chExt cx="10972800" cy="6858000"/>
              </a:xfrm>
            </p:grpSpPr>
            <p:cxnSp>
              <p:nvCxnSpPr>
                <p:cNvPr id="4375" name="Google Shape;4375;p173"/>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376" name="Google Shape;4376;p173"/>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377" name="Google Shape;4377;p173"/>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378" name="Google Shape;4378;p173"/>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379" name="Google Shape;4379;p173"/>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380" name="Google Shape;4380;p173"/>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381" name="Google Shape;4381;p173"/>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4382" name="Google Shape;4382;p173"/>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4383" name="Google Shape;4383;p173"/>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384" name="Google Shape;4384;p173"/>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385" name="Google Shape;4385;p173"/>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386" name="Google Shape;4386;p173"/>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387" name="Google Shape;4387;p173"/>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388" name="Google Shape;4388;p173"/>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389" name="Google Shape;4389;p173"/>
          <p:cNvGrpSpPr/>
          <p:nvPr/>
        </p:nvGrpSpPr>
        <p:grpSpPr>
          <a:xfrm>
            <a:off x="1828743" y="2571749"/>
            <a:ext cx="552581" cy="564122"/>
            <a:chOff x="2438325" y="3429000"/>
            <a:chExt cx="736775" cy="752163"/>
          </a:xfrm>
        </p:grpSpPr>
        <p:cxnSp>
          <p:nvCxnSpPr>
            <p:cNvPr id="4390" name="Google Shape;4390;p173"/>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4391" name="Google Shape;4391;p173"/>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4392" name="Google Shape;4392;p173"/>
          <p:cNvGrpSpPr/>
          <p:nvPr/>
        </p:nvGrpSpPr>
        <p:grpSpPr>
          <a:xfrm flipH="1">
            <a:off x="6762620" y="2571749"/>
            <a:ext cx="552581" cy="564122"/>
            <a:chOff x="2438325" y="3429000"/>
            <a:chExt cx="736775" cy="752163"/>
          </a:xfrm>
        </p:grpSpPr>
        <p:cxnSp>
          <p:nvCxnSpPr>
            <p:cNvPr id="4393" name="Google Shape;4393;p173"/>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4394" name="Google Shape;4394;p173"/>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4395" name="Google Shape;4395;p173"/>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396" name="Google Shape;4396;p173"/>
          <p:cNvGrpSpPr/>
          <p:nvPr/>
        </p:nvGrpSpPr>
        <p:grpSpPr>
          <a:xfrm>
            <a:off x="2127668" y="2302489"/>
            <a:ext cx="4888303" cy="1006754"/>
            <a:chOff x="3026125" y="3365726"/>
            <a:chExt cx="6952500" cy="1431879"/>
          </a:xfrm>
        </p:grpSpPr>
        <p:sp>
          <p:nvSpPr>
            <p:cNvPr id="4397" name="Google Shape;4397;p173"/>
            <p:cNvSpPr txBox="1"/>
            <p:nvPr/>
          </p:nvSpPr>
          <p:spPr>
            <a:xfrm>
              <a:off x="3026125" y="4398905"/>
              <a:ext cx="6952500" cy="3987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a:solidFill>
                    <a:schemeClr val="lt1"/>
                  </a:solidFill>
                  <a:latin typeface="Bree Serif"/>
                  <a:ea typeface="Bree Serif"/>
                  <a:cs typeface="Bree Serif"/>
                  <a:sym typeface="Bree Serif"/>
                </a:rPr>
                <a:t>Dashboard (Power BI) + Model Deployment</a:t>
              </a:r>
              <a:endParaRPr sz="1000"/>
            </a:p>
          </p:txBody>
        </p:sp>
        <p:sp>
          <p:nvSpPr>
            <p:cNvPr id="4398" name="Google Shape;4398;p173"/>
            <p:cNvSpPr txBox="1"/>
            <p:nvPr/>
          </p:nvSpPr>
          <p:spPr>
            <a:xfrm>
              <a:off x="3243007" y="3365726"/>
              <a:ext cx="6518700" cy="7491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sz="3000" b="1">
                  <a:solidFill>
                    <a:schemeClr val="accent1"/>
                  </a:solidFill>
                  <a:latin typeface="Big Shoulders Text"/>
                  <a:ea typeface="Big Shoulders Text"/>
                  <a:cs typeface="Big Shoulders Text"/>
                  <a:sym typeface="Big Shoulders Text"/>
                </a:rPr>
                <a:t>Business Insights</a:t>
              </a:r>
              <a:endParaRPr sz="3000" b="1">
                <a:solidFill>
                  <a:schemeClr val="accent1"/>
                </a:solidFill>
                <a:latin typeface="Big Shoulders Text"/>
                <a:ea typeface="Big Shoulders Text"/>
                <a:cs typeface="Big Shoulders Text"/>
                <a:sym typeface="Big Shoulders Text"/>
              </a:endParaRPr>
            </a:p>
          </p:txBody>
        </p:sp>
      </p:grpSp>
      <p:pic>
        <p:nvPicPr>
          <p:cNvPr id="4399" name="Google Shape;4399;p173"/>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4400" name="Google Shape;4400;p173"/>
          <p:cNvSpPr/>
          <p:nvPr/>
        </p:nvSpPr>
        <p:spPr>
          <a:xfrm>
            <a:off x="4259746" y="1409659"/>
            <a:ext cx="624900" cy="6366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700"/>
              </a:spcAft>
              <a:buNone/>
            </a:pPr>
            <a:endParaRPr sz="1500"/>
          </a:p>
        </p:txBody>
      </p:sp>
      <p:sp>
        <p:nvSpPr>
          <p:cNvPr id="4401" name="Google Shape;4401;p173"/>
          <p:cNvSpPr txBox="1"/>
          <p:nvPr/>
        </p:nvSpPr>
        <p:spPr>
          <a:xfrm>
            <a:off x="4259742" y="1515865"/>
            <a:ext cx="624900" cy="422400"/>
          </a:xfrm>
          <a:prstGeom prst="rect">
            <a:avLst/>
          </a:prstGeom>
          <a:noFill/>
          <a:ln>
            <a:noFill/>
          </a:ln>
        </p:spPr>
        <p:txBody>
          <a:bodyPr spcFirstLastPara="1" wrap="square" lIns="64275" tIns="64275" rIns="64275" bIns="64275" anchor="t" anchorCtr="0">
            <a:spAutoFit/>
          </a:bodyPr>
          <a:lstStyle/>
          <a:p>
            <a:pPr marL="0" lvl="0" indent="0" algn="ctr" rtl="0">
              <a:spcBef>
                <a:spcPts val="0"/>
              </a:spcBef>
              <a:spcAft>
                <a:spcPts val="700"/>
              </a:spcAft>
              <a:buNone/>
            </a:pPr>
            <a:r>
              <a:rPr lang="en" sz="1900" b="1">
                <a:solidFill>
                  <a:schemeClr val="lt1"/>
                </a:solidFill>
                <a:latin typeface="Raleway"/>
                <a:ea typeface="Raleway"/>
                <a:cs typeface="Raleway"/>
                <a:sym typeface="Raleway"/>
              </a:rPr>
              <a:t>05</a:t>
            </a:r>
            <a:endParaRPr sz="1000"/>
          </a:p>
        </p:txBody>
      </p:sp>
      <p:sp>
        <p:nvSpPr>
          <p:cNvPr id="4402" name="Google Shape;4402;p173"/>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Problem </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Statement</a:t>
            </a:r>
            <a:endParaRPr sz="900">
              <a:solidFill>
                <a:schemeClr val="lt1"/>
              </a:solidFill>
              <a:latin typeface="Bree Serif"/>
              <a:ea typeface="Bree Serif"/>
              <a:cs typeface="Bree Serif"/>
              <a:sym typeface="Bree Serif"/>
            </a:endParaRPr>
          </a:p>
        </p:txBody>
      </p:sp>
      <p:sp>
        <p:nvSpPr>
          <p:cNvPr id="4403" name="Google Shape;4403;p173"/>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Motivation</a:t>
            </a:r>
            <a:endParaRPr sz="900">
              <a:solidFill>
                <a:schemeClr val="lt1"/>
              </a:solidFill>
              <a:latin typeface="Bree Serif"/>
              <a:ea typeface="Bree Serif"/>
              <a:cs typeface="Bree Serif"/>
              <a:sym typeface="Bree Serif"/>
            </a:endParaRPr>
          </a:p>
        </p:txBody>
      </p:sp>
      <p:sp>
        <p:nvSpPr>
          <p:cNvPr id="4404" name="Google Shape;4404;p173"/>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EDA</a:t>
            </a:r>
            <a:endParaRPr sz="900">
              <a:solidFill>
                <a:schemeClr val="lt1"/>
              </a:solidFill>
              <a:latin typeface="Bree Serif"/>
              <a:ea typeface="Bree Serif"/>
              <a:cs typeface="Bree Serif"/>
              <a:sym typeface="Bree Serif"/>
            </a:endParaRPr>
          </a:p>
        </p:txBody>
      </p:sp>
      <p:sp>
        <p:nvSpPr>
          <p:cNvPr id="4405" name="Google Shape;4405;p173"/>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1</a:t>
            </a:r>
            <a:endParaRPr sz="900">
              <a:solidFill>
                <a:schemeClr val="lt1"/>
              </a:solidFill>
              <a:latin typeface="Bree Serif"/>
              <a:ea typeface="Bree Serif"/>
              <a:cs typeface="Bree Serif"/>
              <a:sym typeface="Bree Serif"/>
            </a:endParaRPr>
          </a:p>
        </p:txBody>
      </p:sp>
      <p:sp>
        <p:nvSpPr>
          <p:cNvPr id="4406" name="Google Shape;4406;p173"/>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2</a:t>
            </a:r>
            <a:endParaRPr sz="900">
              <a:solidFill>
                <a:schemeClr val="lt1"/>
              </a:solidFill>
              <a:latin typeface="Bree Serif"/>
              <a:ea typeface="Bree Serif"/>
              <a:cs typeface="Bree Serif"/>
              <a:sym typeface="Bree Serif"/>
            </a:endParaRPr>
          </a:p>
        </p:txBody>
      </p:sp>
      <p:sp>
        <p:nvSpPr>
          <p:cNvPr id="4407" name="Google Shape;4407;p173"/>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408" name="Google Shape;4408;p173"/>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Models</a:t>
            </a:r>
            <a:endParaRPr sz="900">
              <a:solidFill>
                <a:schemeClr val="lt1"/>
              </a:solidFill>
              <a:latin typeface="Bree Serif"/>
              <a:ea typeface="Bree Serif"/>
              <a:cs typeface="Bree Serif"/>
              <a:sym typeface="Bree Serif"/>
            </a:endParaRPr>
          </a:p>
        </p:txBody>
      </p:sp>
      <p:sp>
        <p:nvSpPr>
          <p:cNvPr id="4409" name="Google Shape;4409;p173"/>
          <p:cNvSpPr/>
          <p:nvPr/>
        </p:nvSpPr>
        <p:spPr>
          <a:xfrm>
            <a:off x="4559502" y="4805950"/>
            <a:ext cx="1152300" cy="337500"/>
          </a:xfrm>
          <a:prstGeom prst="snip1Rect">
            <a:avLst>
              <a:gd name="adj"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Business</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Clr>
                <a:srgbClr val="000000"/>
              </a:buClr>
              <a:buFont typeface="Arial"/>
              <a:buNone/>
            </a:pPr>
            <a:r>
              <a:rPr lang="en" sz="900">
                <a:solidFill>
                  <a:schemeClr val="lt1"/>
                </a:solidFill>
                <a:latin typeface="Bree Serif"/>
                <a:ea typeface="Bree Serif"/>
                <a:cs typeface="Bree Serif"/>
                <a:sym typeface="Bree Serif"/>
              </a:rPr>
              <a:t> Insights</a:t>
            </a:r>
            <a:endParaRPr sz="900">
              <a:solidFill>
                <a:schemeClr val="lt1"/>
              </a:solidFill>
              <a:latin typeface="Bree Serif"/>
              <a:ea typeface="Bree Serif"/>
              <a:cs typeface="Bree Serif"/>
              <a:sym typeface="Bree Serif"/>
            </a:endParaRPr>
          </a:p>
        </p:txBody>
      </p:sp>
      <p:sp>
        <p:nvSpPr>
          <p:cNvPr id="4410" name="Google Shape;4410;p173"/>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Yu-Hsing</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387"/>
                                        </p:tgtEl>
                                        <p:attrNameLst>
                                          <p:attrName>style.visibility</p:attrName>
                                        </p:attrNameLst>
                                      </p:cBhvr>
                                      <p:to>
                                        <p:strVal val="visible"/>
                                      </p:to>
                                    </p:set>
                                    <p:anim calcmode="lin" valueType="num">
                                      <p:cBhvr additive="base">
                                        <p:cTn id="7" dur="1000"/>
                                        <p:tgtEl>
                                          <p:spTgt spid="4387"/>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4387"/>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4386"/>
                                        </p:tgtEl>
                                        <p:attrNameLst>
                                          <p:attrName>style.visibility</p:attrName>
                                        </p:attrNameLst>
                                      </p:cBhvr>
                                      <p:to>
                                        <p:strVal val="visible"/>
                                      </p:to>
                                    </p:set>
                                    <p:anim calcmode="lin" valueType="num">
                                      <p:cBhvr additive="base">
                                        <p:cTn id="12" dur="1000"/>
                                        <p:tgtEl>
                                          <p:spTgt spid="4386"/>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4386"/>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4395"/>
                                        </p:tgtEl>
                                        <p:attrNameLst>
                                          <p:attrName>style.visibility</p:attrName>
                                        </p:attrNameLst>
                                      </p:cBhvr>
                                      <p:to>
                                        <p:strVal val="visible"/>
                                      </p:to>
                                    </p:set>
                                    <p:anim calcmode="lin" valueType="num">
                                      <p:cBhvr additive="base">
                                        <p:cTn id="17" dur="1000"/>
                                        <p:tgtEl>
                                          <p:spTgt spid="4395"/>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4395"/>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4388"/>
                                        </p:tgtEl>
                                        <p:attrNameLst>
                                          <p:attrName>style.visibility</p:attrName>
                                        </p:attrNameLst>
                                      </p:cBhvr>
                                      <p:to>
                                        <p:strVal val="visible"/>
                                      </p:to>
                                    </p:set>
                                    <p:anim calcmode="lin" valueType="num">
                                      <p:cBhvr additive="base">
                                        <p:cTn id="22" dur="1000"/>
                                        <p:tgtEl>
                                          <p:spTgt spid="4388"/>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4388"/>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4384"/>
                                        </p:tgtEl>
                                        <p:attrNameLst>
                                          <p:attrName>style.visibility</p:attrName>
                                        </p:attrNameLst>
                                      </p:cBhvr>
                                      <p:to>
                                        <p:strVal val="visible"/>
                                      </p:to>
                                    </p:set>
                                    <p:anim calcmode="lin" valueType="num">
                                      <p:cBhvr additive="base">
                                        <p:cTn id="27" dur="1000"/>
                                        <p:tgtEl>
                                          <p:spTgt spid="4384"/>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4384"/>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4383"/>
                                        </p:tgtEl>
                                        <p:attrNameLst>
                                          <p:attrName>style.visibility</p:attrName>
                                        </p:attrNameLst>
                                      </p:cBhvr>
                                      <p:to>
                                        <p:strVal val="visible"/>
                                      </p:to>
                                    </p:set>
                                    <p:anim calcmode="lin" valueType="num">
                                      <p:cBhvr additive="base">
                                        <p:cTn id="32" dur="1000"/>
                                        <p:tgtEl>
                                          <p:spTgt spid="4383"/>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4383"/>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4385"/>
                                        </p:tgtEl>
                                        <p:attrNameLst>
                                          <p:attrName>style.visibility</p:attrName>
                                        </p:attrNameLst>
                                      </p:cBhvr>
                                      <p:to>
                                        <p:strVal val="visible"/>
                                      </p:to>
                                    </p:set>
                                    <p:anim calcmode="lin" valueType="num">
                                      <p:cBhvr additive="base">
                                        <p:cTn id="37" dur="1000"/>
                                        <p:tgtEl>
                                          <p:spTgt spid="4385"/>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4385"/>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4389"/>
                                        </p:tgtEl>
                                        <p:attrNameLst>
                                          <p:attrName>style.visibility</p:attrName>
                                        </p:attrNameLst>
                                      </p:cBhvr>
                                      <p:to>
                                        <p:strVal val="visible"/>
                                      </p:to>
                                    </p:set>
                                    <p:animEffect transition="in" filter="fade">
                                      <p:cBhvr>
                                        <p:cTn id="42" dur="1000"/>
                                        <p:tgtEl>
                                          <p:spTgt spid="4389"/>
                                        </p:tgtEl>
                                      </p:cBhvr>
                                    </p:animEffect>
                                  </p:childTnLst>
                                </p:cTn>
                              </p:par>
                              <p:par>
                                <p:cTn id="43" presetID="10" presetClass="entr" presetSubtype="0" fill="hold" nodeType="withEffect">
                                  <p:stCondLst>
                                    <p:cond delay="500"/>
                                  </p:stCondLst>
                                  <p:childTnLst>
                                    <p:set>
                                      <p:cBhvr>
                                        <p:cTn id="44" dur="1" fill="hold">
                                          <p:stCondLst>
                                            <p:cond delay="0"/>
                                          </p:stCondLst>
                                        </p:cTn>
                                        <p:tgtEl>
                                          <p:spTgt spid="4392"/>
                                        </p:tgtEl>
                                        <p:attrNameLst>
                                          <p:attrName>style.visibility</p:attrName>
                                        </p:attrNameLst>
                                      </p:cBhvr>
                                      <p:to>
                                        <p:strVal val="visible"/>
                                      </p:to>
                                    </p:set>
                                    <p:animEffect transition="in" filter="fade">
                                      <p:cBhvr>
                                        <p:cTn id="45" dur="1000"/>
                                        <p:tgtEl>
                                          <p:spTgt spid="4392"/>
                                        </p:tgtEl>
                                      </p:cBhvr>
                                    </p:animEffect>
                                  </p:childTnLst>
                                </p:cTn>
                              </p:par>
                              <p:par>
                                <p:cTn id="46" presetID="10" presetClass="entr" presetSubtype="0" fill="hold" nodeType="withEffect">
                                  <p:stCondLst>
                                    <p:cond delay="0"/>
                                  </p:stCondLst>
                                  <p:childTnLst>
                                    <p:set>
                                      <p:cBhvr>
                                        <p:cTn id="47" dur="1" fill="hold">
                                          <p:stCondLst>
                                            <p:cond delay="0"/>
                                          </p:stCondLst>
                                        </p:cTn>
                                        <p:tgtEl>
                                          <p:spTgt spid="4371"/>
                                        </p:tgtEl>
                                        <p:attrNameLst>
                                          <p:attrName>style.visibility</p:attrName>
                                        </p:attrNameLst>
                                      </p:cBhvr>
                                      <p:to>
                                        <p:strVal val="visible"/>
                                      </p:to>
                                    </p:set>
                                    <p:animEffect transition="in" filter="fade">
                                      <p:cBhvr>
                                        <p:cTn id="48" dur="1"/>
                                        <p:tgtEl>
                                          <p:spTgt spid="4371"/>
                                        </p:tgtEl>
                                      </p:cBhvr>
                                    </p:animEffect>
                                  </p:childTnLst>
                                </p:cTn>
                              </p:par>
                              <p:par>
                                <p:cTn id="49" presetID="1" presetClass="entr" presetSubtype="0" fill="hold" nodeType="withEffect">
                                  <p:stCondLst>
                                    <p:cond delay="0"/>
                                  </p:stCondLst>
                                  <p:childTnLst>
                                    <p:set>
                                      <p:cBhvr>
                                        <p:cTn id="50" dur="1" fill="hold">
                                          <p:stCondLst>
                                            <p:cond delay="0"/>
                                          </p:stCondLst>
                                        </p:cTn>
                                        <p:tgtEl>
                                          <p:spTgt spid="4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14"/>
        <p:cNvGrpSpPr/>
        <p:nvPr/>
      </p:nvGrpSpPr>
      <p:grpSpPr>
        <a:xfrm>
          <a:off x="0" y="0"/>
          <a:ext cx="0" cy="0"/>
          <a:chOff x="0" y="0"/>
          <a:chExt cx="0" cy="0"/>
        </a:xfrm>
      </p:grpSpPr>
      <p:sp>
        <p:nvSpPr>
          <p:cNvPr id="4415" name="Google Shape;4415;p174"/>
          <p:cNvSpPr/>
          <p:nvPr/>
        </p:nvSpPr>
        <p:spPr>
          <a:xfrm>
            <a:off x="5063125" y="1591000"/>
            <a:ext cx="3680400" cy="2400300"/>
          </a:xfrm>
          <a:prstGeom prst="rect">
            <a:avLst/>
          </a:prstGeom>
          <a:solidFill>
            <a:srgbClr val="E38075">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74"/>
          <p:cNvSpPr/>
          <p:nvPr/>
        </p:nvSpPr>
        <p:spPr>
          <a:xfrm>
            <a:off x="769750" y="1591000"/>
            <a:ext cx="3680400" cy="2400300"/>
          </a:xfrm>
          <a:prstGeom prst="rect">
            <a:avLst/>
          </a:prstGeom>
          <a:solidFill>
            <a:srgbClr val="9894A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74"/>
          <p:cNvSpPr/>
          <p:nvPr/>
        </p:nvSpPr>
        <p:spPr>
          <a:xfrm>
            <a:off x="284996" y="1233300"/>
            <a:ext cx="665100" cy="6651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Fira Sans Extra Condensed"/>
              <a:ea typeface="Fira Sans Extra Condensed"/>
              <a:cs typeface="Fira Sans Extra Condensed"/>
              <a:sym typeface="Fira Sans Extra Condensed"/>
            </a:endParaRPr>
          </a:p>
        </p:txBody>
      </p:sp>
      <p:sp>
        <p:nvSpPr>
          <p:cNvPr id="4418" name="Google Shape;4418;p174"/>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419" name="Google Shape;4419;p174"/>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420" name="Google Shape;4420;p174"/>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421" name="Google Shape;4421;p174"/>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422" name="Google Shape;4422;p174"/>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423" name="Google Shape;4423;p174"/>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424" name="Google Shape;4424;p174"/>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425" name="Google Shape;4425;p174"/>
          <p:cNvSpPr/>
          <p:nvPr/>
        </p:nvSpPr>
        <p:spPr>
          <a:xfrm>
            <a:off x="4559502"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426" name="Google Shape;4426;p174"/>
          <p:cNvSpPr/>
          <p:nvPr/>
        </p:nvSpPr>
        <p:spPr>
          <a:xfrm flipH="1">
            <a:off x="8782459" y="46009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427" name="Google Shape;4427;p174"/>
          <p:cNvGrpSpPr/>
          <p:nvPr/>
        </p:nvGrpSpPr>
        <p:grpSpPr>
          <a:xfrm>
            <a:off x="820966" y="1011531"/>
            <a:ext cx="5526159" cy="29549"/>
            <a:chOff x="4567820" y="1685723"/>
            <a:chExt cx="3056166" cy="45600"/>
          </a:xfrm>
        </p:grpSpPr>
        <p:cxnSp>
          <p:nvCxnSpPr>
            <p:cNvPr id="4428" name="Google Shape;4428;p174"/>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429" name="Google Shape;4429;p174"/>
            <p:cNvCxnSpPr>
              <a:endCxn id="443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430" name="Google Shape;4430;p174"/>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431" name="Google Shape;4431;p174"/>
          <p:cNvSpPr txBox="1">
            <a:spLocks noGrp="1"/>
          </p:cNvSpPr>
          <p:nvPr>
            <p:ph type="title"/>
          </p:nvPr>
        </p:nvSpPr>
        <p:spPr>
          <a:xfrm>
            <a:off x="720000" y="445025"/>
            <a:ext cx="587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Business Insight - Variable Importance</a:t>
            </a:r>
            <a:endParaRPr>
              <a:solidFill>
                <a:schemeClr val="dk2"/>
              </a:solidFill>
            </a:endParaRPr>
          </a:p>
        </p:txBody>
      </p:sp>
      <p:sp>
        <p:nvSpPr>
          <p:cNvPr id="4432" name="Google Shape;4432;p174"/>
          <p:cNvSpPr txBox="1"/>
          <p:nvPr/>
        </p:nvSpPr>
        <p:spPr>
          <a:xfrm>
            <a:off x="895325" y="1399975"/>
            <a:ext cx="2346300" cy="331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Organisational Factors</a:t>
            </a:r>
            <a:endParaRPr sz="1800" b="1">
              <a:solidFill>
                <a:srgbClr val="FFFFFF"/>
              </a:solidFill>
              <a:latin typeface="Fira Sans Extra Condensed"/>
              <a:ea typeface="Fira Sans Extra Condensed"/>
              <a:cs typeface="Fira Sans Extra Condensed"/>
              <a:sym typeface="Fira Sans Extra Condensed"/>
            </a:endParaRPr>
          </a:p>
        </p:txBody>
      </p:sp>
      <p:sp>
        <p:nvSpPr>
          <p:cNvPr id="4433" name="Google Shape;4433;p174"/>
          <p:cNvSpPr/>
          <p:nvPr/>
        </p:nvSpPr>
        <p:spPr>
          <a:xfrm>
            <a:off x="4578371" y="1233300"/>
            <a:ext cx="665100" cy="665100"/>
          </a:xfrm>
          <a:prstGeom prst="ellipse">
            <a:avLst/>
          </a:prstGeom>
          <a:solidFill>
            <a:srgbClr val="CA8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Fira Sans Extra Condensed"/>
              <a:ea typeface="Fira Sans Extra Condensed"/>
              <a:cs typeface="Fira Sans Extra Condensed"/>
              <a:sym typeface="Fira Sans Extra Condensed"/>
            </a:endParaRPr>
          </a:p>
        </p:txBody>
      </p:sp>
      <p:sp>
        <p:nvSpPr>
          <p:cNvPr id="4434" name="Google Shape;4434;p174"/>
          <p:cNvSpPr txBox="1"/>
          <p:nvPr/>
        </p:nvSpPr>
        <p:spPr>
          <a:xfrm>
            <a:off x="5188700" y="1399975"/>
            <a:ext cx="2346300" cy="331800"/>
          </a:xfrm>
          <a:prstGeom prst="rect">
            <a:avLst/>
          </a:prstGeom>
          <a:solidFill>
            <a:srgbClr val="CA8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Personal  Factors</a:t>
            </a:r>
            <a:endParaRPr sz="1800" b="1">
              <a:solidFill>
                <a:srgbClr val="FFFFFF"/>
              </a:solidFill>
              <a:latin typeface="Fira Sans Extra Condensed"/>
              <a:ea typeface="Fira Sans Extra Condensed"/>
              <a:cs typeface="Fira Sans Extra Condensed"/>
              <a:sym typeface="Fira Sans Extra Condensed"/>
            </a:endParaRPr>
          </a:p>
        </p:txBody>
      </p:sp>
      <p:grpSp>
        <p:nvGrpSpPr>
          <p:cNvPr id="4435" name="Google Shape;4435;p174"/>
          <p:cNvGrpSpPr/>
          <p:nvPr/>
        </p:nvGrpSpPr>
        <p:grpSpPr>
          <a:xfrm>
            <a:off x="453802" y="1382221"/>
            <a:ext cx="367296" cy="367296"/>
            <a:chOff x="4787840" y="4628321"/>
            <a:chExt cx="367296" cy="367296"/>
          </a:xfrm>
        </p:grpSpPr>
        <p:sp>
          <p:nvSpPr>
            <p:cNvPr id="4436" name="Google Shape;4436;p174"/>
            <p:cNvSpPr/>
            <p:nvPr/>
          </p:nvSpPr>
          <p:spPr>
            <a:xfrm>
              <a:off x="4947450" y="4628321"/>
              <a:ext cx="207685" cy="179203"/>
            </a:xfrm>
            <a:custGeom>
              <a:avLst/>
              <a:gdLst/>
              <a:ahLst/>
              <a:cxnLst/>
              <a:rect l="l" t="t" r="r" b="b"/>
              <a:pathLst>
                <a:path w="6074" h="5241" extrusionOk="0">
                  <a:moveTo>
                    <a:pt x="2299" y="2549"/>
                  </a:moveTo>
                  <a:cubicBezTo>
                    <a:pt x="2448" y="2549"/>
                    <a:pt x="2596" y="2644"/>
                    <a:pt x="2620" y="2835"/>
                  </a:cubicBezTo>
                  <a:lnTo>
                    <a:pt x="2620" y="3668"/>
                  </a:lnTo>
                  <a:cubicBezTo>
                    <a:pt x="2632" y="3895"/>
                    <a:pt x="2459" y="4008"/>
                    <a:pt x="2290" y="4008"/>
                  </a:cubicBezTo>
                  <a:cubicBezTo>
                    <a:pt x="2120" y="4008"/>
                    <a:pt x="1953" y="3895"/>
                    <a:pt x="1977" y="3668"/>
                  </a:cubicBezTo>
                  <a:lnTo>
                    <a:pt x="1977" y="2835"/>
                  </a:lnTo>
                  <a:cubicBezTo>
                    <a:pt x="2001" y="2644"/>
                    <a:pt x="2150" y="2549"/>
                    <a:pt x="2299" y="2549"/>
                  </a:cubicBezTo>
                  <a:close/>
                  <a:moveTo>
                    <a:pt x="3549" y="1906"/>
                  </a:moveTo>
                  <a:cubicBezTo>
                    <a:pt x="3698" y="1906"/>
                    <a:pt x="3847" y="2001"/>
                    <a:pt x="3859" y="2192"/>
                  </a:cubicBezTo>
                  <a:lnTo>
                    <a:pt x="3859" y="3668"/>
                  </a:lnTo>
                  <a:cubicBezTo>
                    <a:pt x="3882" y="3895"/>
                    <a:pt x="3716" y="4008"/>
                    <a:pt x="3549" y="4008"/>
                  </a:cubicBezTo>
                  <a:cubicBezTo>
                    <a:pt x="3382" y="4008"/>
                    <a:pt x="3216" y="3895"/>
                    <a:pt x="3239" y="3668"/>
                  </a:cubicBezTo>
                  <a:lnTo>
                    <a:pt x="3239" y="2192"/>
                  </a:lnTo>
                  <a:cubicBezTo>
                    <a:pt x="3251" y="2001"/>
                    <a:pt x="3400" y="1906"/>
                    <a:pt x="3549" y="1906"/>
                  </a:cubicBezTo>
                  <a:close/>
                  <a:moveTo>
                    <a:pt x="4802" y="1287"/>
                  </a:moveTo>
                  <a:cubicBezTo>
                    <a:pt x="4948" y="1287"/>
                    <a:pt x="5097" y="1382"/>
                    <a:pt x="5121" y="1573"/>
                  </a:cubicBezTo>
                  <a:lnTo>
                    <a:pt x="5121" y="3668"/>
                  </a:lnTo>
                  <a:cubicBezTo>
                    <a:pt x="5145" y="3895"/>
                    <a:pt x="4978" y="4008"/>
                    <a:pt x="4811" y="4008"/>
                  </a:cubicBezTo>
                  <a:cubicBezTo>
                    <a:pt x="4644" y="4008"/>
                    <a:pt x="4478" y="3895"/>
                    <a:pt x="4502" y="3668"/>
                  </a:cubicBezTo>
                  <a:lnTo>
                    <a:pt x="4502" y="1573"/>
                  </a:lnTo>
                  <a:cubicBezTo>
                    <a:pt x="4513" y="1382"/>
                    <a:pt x="4656" y="1287"/>
                    <a:pt x="4802" y="1287"/>
                  </a:cubicBezTo>
                  <a:close/>
                  <a:moveTo>
                    <a:pt x="310" y="1"/>
                  </a:moveTo>
                  <a:cubicBezTo>
                    <a:pt x="143" y="1"/>
                    <a:pt x="1" y="144"/>
                    <a:pt x="1" y="310"/>
                  </a:cubicBezTo>
                  <a:lnTo>
                    <a:pt x="1" y="1477"/>
                  </a:lnTo>
                  <a:lnTo>
                    <a:pt x="382" y="1477"/>
                  </a:lnTo>
                  <a:cubicBezTo>
                    <a:pt x="2049" y="1477"/>
                    <a:pt x="2049" y="3978"/>
                    <a:pt x="382" y="3978"/>
                  </a:cubicBezTo>
                  <a:lnTo>
                    <a:pt x="1" y="3978"/>
                  </a:lnTo>
                  <a:lnTo>
                    <a:pt x="1" y="4930"/>
                  </a:lnTo>
                  <a:cubicBezTo>
                    <a:pt x="1" y="5097"/>
                    <a:pt x="143" y="5216"/>
                    <a:pt x="310" y="5240"/>
                  </a:cubicBezTo>
                  <a:lnTo>
                    <a:pt x="5764" y="5240"/>
                  </a:lnTo>
                  <a:cubicBezTo>
                    <a:pt x="5930" y="5216"/>
                    <a:pt x="6073" y="5097"/>
                    <a:pt x="6073" y="4930"/>
                  </a:cubicBezTo>
                  <a:lnTo>
                    <a:pt x="6073" y="310"/>
                  </a:lnTo>
                  <a:cubicBezTo>
                    <a:pt x="6073" y="144"/>
                    <a:pt x="5930" y="1"/>
                    <a:pt x="5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74"/>
            <p:cNvSpPr/>
            <p:nvPr/>
          </p:nvSpPr>
          <p:spPr>
            <a:xfrm>
              <a:off x="4944612" y="4858779"/>
              <a:ext cx="54161" cy="67599"/>
            </a:xfrm>
            <a:custGeom>
              <a:avLst/>
              <a:gdLst/>
              <a:ahLst/>
              <a:cxnLst/>
              <a:rect l="l" t="t" r="r" b="b"/>
              <a:pathLst>
                <a:path w="1584" h="1977" extrusionOk="0">
                  <a:moveTo>
                    <a:pt x="798" y="0"/>
                  </a:moveTo>
                  <a:cubicBezTo>
                    <a:pt x="346" y="0"/>
                    <a:pt x="12" y="358"/>
                    <a:pt x="12" y="786"/>
                  </a:cubicBezTo>
                  <a:lnTo>
                    <a:pt x="12" y="1191"/>
                  </a:lnTo>
                  <a:cubicBezTo>
                    <a:pt x="0" y="1715"/>
                    <a:pt x="387" y="1977"/>
                    <a:pt x="780" y="1977"/>
                  </a:cubicBezTo>
                  <a:cubicBezTo>
                    <a:pt x="1173" y="1977"/>
                    <a:pt x="1572" y="1715"/>
                    <a:pt x="1584" y="1191"/>
                  </a:cubicBezTo>
                  <a:lnTo>
                    <a:pt x="1584" y="786"/>
                  </a:lnTo>
                  <a:cubicBezTo>
                    <a:pt x="1584" y="358"/>
                    <a:pt x="1227" y="0"/>
                    <a:pt x="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74"/>
            <p:cNvSpPr/>
            <p:nvPr/>
          </p:nvSpPr>
          <p:spPr>
            <a:xfrm>
              <a:off x="4917327" y="4931233"/>
              <a:ext cx="106715" cy="64384"/>
            </a:xfrm>
            <a:custGeom>
              <a:avLst/>
              <a:gdLst/>
              <a:ahLst/>
              <a:cxnLst/>
              <a:rect l="l" t="t" r="r" b="b"/>
              <a:pathLst>
                <a:path w="3121" h="1883" extrusionOk="0">
                  <a:moveTo>
                    <a:pt x="2644" y="1"/>
                  </a:moveTo>
                  <a:cubicBezTo>
                    <a:pt x="2648" y="5"/>
                    <a:pt x="2652" y="9"/>
                    <a:pt x="2657" y="14"/>
                  </a:cubicBezTo>
                  <a:lnTo>
                    <a:pt x="2657" y="14"/>
                  </a:lnTo>
                  <a:cubicBezTo>
                    <a:pt x="2660" y="9"/>
                    <a:pt x="2664" y="5"/>
                    <a:pt x="2668" y="1"/>
                  </a:cubicBezTo>
                  <a:close/>
                  <a:moveTo>
                    <a:pt x="501" y="1"/>
                  </a:moveTo>
                  <a:cubicBezTo>
                    <a:pt x="191" y="287"/>
                    <a:pt x="24" y="691"/>
                    <a:pt x="24" y="1120"/>
                  </a:cubicBezTo>
                  <a:lnTo>
                    <a:pt x="24" y="1573"/>
                  </a:lnTo>
                  <a:cubicBezTo>
                    <a:pt x="0" y="1739"/>
                    <a:pt x="143" y="1882"/>
                    <a:pt x="310" y="1882"/>
                  </a:cubicBezTo>
                  <a:lnTo>
                    <a:pt x="2834" y="1882"/>
                  </a:lnTo>
                  <a:cubicBezTo>
                    <a:pt x="3001" y="1882"/>
                    <a:pt x="3120" y="1739"/>
                    <a:pt x="3120" y="1573"/>
                  </a:cubicBezTo>
                  <a:lnTo>
                    <a:pt x="3120" y="1144"/>
                  </a:lnTo>
                  <a:cubicBezTo>
                    <a:pt x="3120" y="721"/>
                    <a:pt x="2958" y="322"/>
                    <a:pt x="2657" y="14"/>
                  </a:cubicBezTo>
                  <a:lnTo>
                    <a:pt x="2657" y="14"/>
                  </a:lnTo>
                  <a:cubicBezTo>
                    <a:pt x="2372" y="339"/>
                    <a:pt x="1978" y="501"/>
                    <a:pt x="1584" y="501"/>
                  </a:cubicBezTo>
                  <a:cubicBezTo>
                    <a:pt x="1185" y="501"/>
                    <a:pt x="786" y="334"/>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74"/>
            <p:cNvSpPr/>
            <p:nvPr/>
          </p:nvSpPr>
          <p:spPr>
            <a:xfrm>
              <a:off x="4814305" y="4858779"/>
              <a:ext cx="55426" cy="69445"/>
            </a:xfrm>
            <a:custGeom>
              <a:avLst/>
              <a:gdLst/>
              <a:ahLst/>
              <a:cxnLst/>
              <a:rect l="l" t="t" r="r" b="b"/>
              <a:pathLst>
                <a:path w="1621" h="2031" extrusionOk="0">
                  <a:moveTo>
                    <a:pt x="799" y="0"/>
                  </a:moveTo>
                  <a:cubicBezTo>
                    <a:pt x="370" y="0"/>
                    <a:pt x="13" y="358"/>
                    <a:pt x="37" y="786"/>
                  </a:cubicBezTo>
                  <a:lnTo>
                    <a:pt x="37" y="1191"/>
                  </a:lnTo>
                  <a:cubicBezTo>
                    <a:pt x="1" y="1751"/>
                    <a:pt x="406" y="2031"/>
                    <a:pt x="811" y="2031"/>
                  </a:cubicBezTo>
                  <a:cubicBezTo>
                    <a:pt x="1215" y="2031"/>
                    <a:pt x="1620" y="1751"/>
                    <a:pt x="1585" y="1191"/>
                  </a:cubicBezTo>
                  <a:lnTo>
                    <a:pt x="1585" y="786"/>
                  </a:lnTo>
                  <a:cubicBezTo>
                    <a:pt x="1585" y="358"/>
                    <a:pt x="1251"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74"/>
            <p:cNvSpPr/>
            <p:nvPr/>
          </p:nvSpPr>
          <p:spPr>
            <a:xfrm>
              <a:off x="4787840" y="4931233"/>
              <a:ext cx="107535" cy="64384"/>
            </a:xfrm>
            <a:custGeom>
              <a:avLst/>
              <a:gdLst/>
              <a:ahLst/>
              <a:cxnLst/>
              <a:rect l="l" t="t" r="r" b="b"/>
              <a:pathLst>
                <a:path w="3145" h="1883" extrusionOk="0">
                  <a:moveTo>
                    <a:pt x="501" y="1"/>
                  </a:moveTo>
                  <a:cubicBezTo>
                    <a:pt x="191" y="287"/>
                    <a:pt x="1" y="691"/>
                    <a:pt x="25" y="1120"/>
                  </a:cubicBezTo>
                  <a:lnTo>
                    <a:pt x="25" y="1573"/>
                  </a:lnTo>
                  <a:cubicBezTo>
                    <a:pt x="1" y="1739"/>
                    <a:pt x="144" y="1882"/>
                    <a:pt x="334" y="1882"/>
                  </a:cubicBezTo>
                  <a:lnTo>
                    <a:pt x="2835" y="1882"/>
                  </a:lnTo>
                  <a:cubicBezTo>
                    <a:pt x="3002" y="1882"/>
                    <a:pt x="3144" y="1739"/>
                    <a:pt x="3144" y="1573"/>
                  </a:cubicBezTo>
                  <a:lnTo>
                    <a:pt x="3144" y="1144"/>
                  </a:lnTo>
                  <a:cubicBezTo>
                    <a:pt x="3144" y="715"/>
                    <a:pt x="2978" y="310"/>
                    <a:pt x="2668" y="1"/>
                  </a:cubicBezTo>
                  <a:cubicBezTo>
                    <a:pt x="2382" y="334"/>
                    <a:pt x="1984" y="501"/>
                    <a:pt x="1585" y="501"/>
                  </a:cubicBezTo>
                  <a:cubicBezTo>
                    <a:pt x="1186" y="501"/>
                    <a:pt x="787" y="334"/>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74"/>
            <p:cNvSpPr/>
            <p:nvPr/>
          </p:nvSpPr>
          <p:spPr>
            <a:xfrm>
              <a:off x="5073245" y="4858779"/>
              <a:ext cx="55836" cy="69445"/>
            </a:xfrm>
            <a:custGeom>
              <a:avLst/>
              <a:gdLst/>
              <a:ahLst/>
              <a:cxnLst/>
              <a:rect l="l" t="t" r="r" b="b"/>
              <a:pathLst>
                <a:path w="1633" h="2031" extrusionOk="0">
                  <a:moveTo>
                    <a:pt x="823" y="0"/>
                  </a:moveTo>
                  <a:cubicBezTo>
                    <a:pt x="370" y="0"/>
                    <a:pt x="37" y="358"/>
                    <a:pt x="37" y="786"/>
                  </a:cubicBezTo>
                  <a:lnTo>
                    <a:pt x="37" y="1191"/>
                  </a:lnTo>
                  <a:cubicBezTo>
                    <a:pt x="1" y="1751"/>
                    <a:pt x="406" y="2031"/>
                    <a:pt x="814" y="2031"/>
                  </a:cubicBezTo>
                  <a:cubicBezTo>
                    <a:pt x="1221" y="2031"/>
                    <a:pt x="1632" y="1751"/>
                    <a:pt x="1608" y="1191"/>
                  </a:cubicBezTo>
                  <a:lnTo>
                    <a:pt x="1608" y="786"/>
                  </a:lnTo>
                  <a:cubicBezTo>
                    <a:pt x="1608" y="358"/>
                    <a:pt x="1251" y="0"/>
                    <a:pt x="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74"/>
            <p:cNvSpPr/>
            <p:nvPr/>
          </p:nvSpPr>
          <p:spPr>
            <a:xfrm>
              <a:off x="5047600" y="4931233"/>
              <a:ext cx="107535" cy="64384"/>
            </a:xfrm>
            <a:custGeom>
              <a:avLst/>
              <a:gdLst/>
              <a:ahLst/>
              <a:cxnLst/>
              <a:rect l="l" t="t" r="r" b="b"/>
              <a:pathLst>
                <a:path w="3145" h="1883" extrusionOk="0">
                  <a:moveTo>
                    <a:pt x="477" y="1"/>
                  </a:moveTo>
                  <a:cubicBezTo>
                    <a:pt x="167" y="287"/>
                    <a:pt x="1" y="691"/>
                    <a:pt x="1" y="1120"/>
                  </a:cubicBezTo>
                  <a:lnTo>
                    <a:pt x="1" y="1573"/>
                  </a:lnTo>
                  <a:cubicBezTo>
                    <a:pt x="1" y="1739"/>
                    <a:pt x="144" y="1882"/>
                    <a:pt x="310" y="1882"/>
                  </a:cubicBezTo>
                  <a:lnTo>
                    <a:pt x="2835" y="1882"/>
                  </a:lnTo>
                  <a:cubicBezTo>
                    <a:pt x="3001" y="1882"/>
                    <a:pt x="3144" y="1739"/>
                    <a:pt x="3144" y="1573"/>
                  </a:cubicBezTo>
                  <a:lnTo>
                    <a:pt x="3144" y="1144"/>
                  </a:lnTo>
                  <a:cubicBezTo>
                    <a:pt x="3144" y="715"/>
                    <a:pt x="2954" y="310"/>
                    <a:pt x="2644" y="1"/>
                  </a:cubicBezTo>
                  <a:cubicBezTo>
                    <a:pt x="2358" y="334"/>
                    <a:pt x="1960" y="501"/>
                    <a:pt x="1561" y="501"/>
                  </a:cubicBezTo>
                  <a:cubicBezTo>
                    <a:pt x="1162" y="501"/>
                    <a:pt x="763" y="334"/>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74"/>
            <p:cNvSpPr/>
            <p:nvPr/>
          </p:nvSpPr>
          <p:spPr>
            <a:xfrm>
              <a:off x="4822066" y="4628321"/>
              <a:ext cx="68419" cy="82301"/>
            </a:xfrm>
            <a:custGeom>
              <a:avLst/>
              <a:gdLst/>
              <a:ahLst/>
              <a:cxnLst/>
              <a:rect l="l" t="t" r="r" b="b"/>
              <a:pathLst>
                <a:path w="2001" h="2407" extrusionOk="0">
                  <a:moveTo>
                    <a:pt x="1000" y="1"/>
                  </a:moveTo>
                  <a:cubicBezTo>
                    <a:pt x="453" y="1"/>
                    <a:pt x="0" y="453"/>
                    <a:pt x="0" y="1001"/>
                  </a:cubicBezTo>
                  <a:lnTo>
                    <a:pt x="0" y="1406"/>
                  </a:lnTo>
                  <a:cubicBezTo>
                    <a:pt x="0" y="2073"/>
                    <a:pt x="500" y="2406"/>
                    <a:pt x="1000" y="2406"/>
                  </a:cubicBezTo>
                  <a:cubicBezTo>
                    <a:pt x="1500" y="2406"/>
                    <a:pt x="2001" y="2073"/>
                    <a:pt x="2001" y="1406"/>
                  </a:cubicBezTo>
                  <a:lnTo>
                    <a:pt x="2001" y="1001"/>
                  </a:lnTo>
                  <a:cubicBezTo>
                    <a:pt x="2001" y="453"/>
                    <a:pt x="1548" y="1"/>
                    <a:pt x="1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74"/>
            <p:cNvSpPr/>
            <p:nvPr/>
          </p:nvSpPr>
          <p:spPr>
            <a:xfrm>
              <a:off x="4787840" y="4699989"/>
              <a:ext cx="201189" cy="136018"/>
            </a:xfrm>
            <a:custGeom>
              <a:avLst/>
              <a:gdLst/>
              <a:ahLst/>
              <a:cxnLst/>
              <a:rect l="l" t="t" r="r" b="b"/>
              <a:pathLst>
                <a:path w="5884" h="3978" extrusionOk="0">
                  <a:moveTo>
                    <a:pt x="3478" y="1"/>
                  </a:moveTo>
                  <a:cubicBezTo>
                    <a:pt x="3195" y="606"/>
                    <a:pt x="2601" y="930"/>
                    <a:pt x="2000" y="930"/>
                  </a:cubicBezTo>
                  <a:cubicBezTo>
                    <a:pt x="1537" y="930"/>
                    <a:pt x="1071" y="738"/>
                    <a:pt x="739" y="334"/>
                  </a:cubicBezTo>
                  <a:cubicBezTo>
                    <a:pt x="287" y="667"/>
                    <a:pt x="1" y="1215"/>
                    <a:pt x="25" y="1787"/>
                  </a:cubicBezTo>
                  <a:lnTo>
                    <a:pt x="25" y="3668"/>
                  </a:lnTo>
                  <a:cubicBezTo>
                    <a:pt x="1" y="3835"/>
                    <a:pt x="144" y="3978"/>
                    <a:pt x="334" y="3978"/>
                  </a:cubicBezTo>
                  <a:lnTo>
                    <a:pt x="3264" y="3978"/>
                  </a:lnTo>
                  <a:cubicBezTo>
                    <a:pt x="3430" y="3978"/>
                    <a:pt x="3573" y="3835"/>
                    <a:pt x="3573" y="3668"/>
                  </a:cubicBezTo>
                  <a:lnTo>
                    <a:pt x="3573" y="1263"/>
                  </a:lnTo>
                  <a:lnTo>
                    <a:pt x="5050" y="1263"/>
                  </a:lnTo>
                  <a:cubicBezTo>
                    <a:pt x="5883" y="1263"/>
                    <a:pt x="5883" y="1"/>
                    <a:pt x="5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5" name="Google Shape;4445;p174"/>
          <p:cNvSpPr/>
          <p:nvPr/>
        </p:nvSpPr>
        <p:spPr>
          <a:xfrm>
            <a:off x="769750" y="4194025"/>
            <a:ext cx="7625400" cy="367200"/>
          </a:xfrm>
          <a:prstGeom prst="roundRect">
            <a:avLst>
              <a:gd name="adj" fmla="val 25088"/>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lt1"/>
                </a:solidFill>
                <a:latin typeface="Inter"/>
                <a:ea typeface="Inter"/>
                <a:cs typeface="Inter"/>
                <a:sym typeface="Inter"/>
              </a:rPr>
              <a:t>How does each variable affects attrition rate? Increase? Decrease? </a:t>
            </a:r>
            <a:endParaRPr b="1">
              <a:solidFill>
                <a:schemeClr val="lt1"/>
              </a:solidFill>
              <a:latin typeface="Inter"/>
              <a:ea typeface="Inter"/>
              <a:cs typeface="Inter"/>
              <a:sym typeface="Inter"/>
            </a:endParaRPr>
          </a:p>
        </p:txBody>
      </p:sp>
      <p:pic>
        <p:nvPicPr>
          <p:cNvPr id="4446" name="Google Shape;4446;p174"/>
          <p:cNvPicPr preferRelativeResize="0"/>
          <p:nvPr/>
        </p:nvPicPr>
        <p:blipFill>
          <a:blip r:embed="rId3">
            <a:alphaModFix/>
          </a:blip>
          <a:stretch>
            <a:fillRect/>
          </a:stretch>
        </p:blipFill>
        <p:spPr>
          <a:xfrm>
            <a:off x="918312" y="1739599"/>
            <a:ext cx="3383280" cy="2103120"/>
          </a:xfrm>
          <a:prstGeom prst="rect">
            <a:avLst/>
          </a:prstGeom>
          <a:noFill/>
          <a:ln>
            <a:noFill/>
          </a:ln>
        </p:spPr>
      </p:pic>
      <p:pic>
        <p:nvPicPr>
          <p:cNvPr id="4447" name="Google Shape;4447;p174"/>
          <p:cNvPicPr preferRelativeResize="0"/>
          <p:nvPr/>
        </p:nvPicPr>
        <p:blipFill rotWithShape="1">
          <a:blip r:embed="rId4">
            <a:alphaModFix/>
          </a:blip>
          <a:srcRect t="5294"/>
          <a:stretch/>
        </p:blipFill>
        <p:spPr>
          <a:xfrm>
            <a:off x="5243487" y="1739590"/>
            <a:ext cx="3383280" cy="2103120"/>
          </a:xfrm>
          <a:prstGeom prst="rect">
            <a:avLst/>
          </a:prstGeom>
          <a:noFill/>
          <a:ln>
            <a:noFill/>
          </a:ln>
        </p:spPr>
      </p:pic>
      <p:grpSp>
        <p:nvGrpSpPr>
          <p:cNvPr id="4448" name="Google Shape;4448;p174"/>
          <p:cNvGrpSpPr/>
          <p:nvPr/>
        </p:nvGrpSpPr>
        <p:grpSpPr>
          <a:xfrm>
            <a:off x="4749167" y="1386454"/>
            <a:ext cx="323524" cy="358774"/>
            <a:chOff x="-57162350" y="3982000"/>
            <a:chExt cx="287500" cy="318825"/>
          </a:xfrm>
        </p:grpSpPr>
        <p:sp>
          <p:nvSpPr>
            <p:cNvPr id="4449" name="Google Shape;4449;p1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7" name="Google Shape;4457;p174"/>
          <p:cNvSpPr/>
          <p:nvPr/>
        </p:nvSpPr>
        <p:spPr>
          <a:xfrm flipH="1">
            <a:off x="531406" y="674645"/>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458" name="Google Shape;4458;p174"/>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Yu-Hsing</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62"/>
        <p:cNvGrpSpPr/>
        <p:nvPr/>
      </p:nvGrpSpPr>
      <p:grpSpPr>
        <a:xfrm>
          <a:off x="0" y="0"/>
          <a:ext cx="0" cy="0"/>
          <a:chOff x="0" y="0"/>
          <a:chExt cx="0" cy="0"/>
        </a:xfrm>
      </p:grpSpPr>
      <p:pic>
        <p:nvPicPr>
          <p:cNvPr id="4463" name="Google Shape;4463;p175"/>
          <p:cNvPicPr preferRelativeResize="0"/>
          <p:nvPr/>
        </p:nvPicPr>
        <p:blipFill>
          <a:blip r:embed="rId3">
            <a:alphaModFix/>
          </a:blip>
          <a:stretch>
            <a:fillRect/>
          </a:stretch>
        </p:blipFill>
        <p:spPr>
          <a:xfrm>
            <a:off x="257175" y="0"/>
            <a:ext cx="8543913" cy="4805951"/>
          </a:xfrm>
          <a:prstGeom prst="rect">
            <a:avLst/>
          </a:prstGeom>
          <a:noFill/>
          <a:ln>
            <a:noFill/>
          </a:ln>
        </p:spPr>
      </p:pic>
      <p:sp>
        <p:nvSpPr>
          <p:cNvPr id="4464" name="Google Shape;4464;p175"/>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465" name="Google Shape;4465;p175"/>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466" name="Google Shape;4466;p175"/>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467" name="Google Shape;4467;p175"/>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468" name="Google Shape;4468;p175"/>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469" name="Google Shape;4469;p175"/>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470" name="Google Shape;4470;p175"/>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471" name="Google Shape;4471;p175"/>
          <p:cNvSpPr/>
          <p:nvPr/>
        </p:nvSpPr>
        <p:spPr>
          <a:xfrm>
            <a:off x="4559502"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472" name="Google Shape;4472;p175"/>
          <p:cNvSpPr txBox="1"/>
          <p:nvPr/>
        </p:nvSpPr>
        <p:spPr>
          <a:xfrm>
            <a:off x="7868024" y="0"/>
            <a:ext cx="1292400" cy="249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1200">
                <a:solidFill>
                  <a:schemeClr val="lt1"/>
                </a:solidFill>
                <a:latin typeface="Bree Serif"/>
                <a:ea typeface="Bree Serif"/>
                <a:cs typeface="Bree Serif"/>
                <a:sym typeface="Bree Serif"/>
              </a:rPr>
              <a:t>Yu-Hsing</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476"/>
        <p:cNvGrpSpPr/>
        <p:nvPr/>
      </p:nvGrpSpPr>
      <p:grpSpPr>
        <a:xfrm>
          <a:off x="0" y="0"/>
          <a:ext cx="0" cy="0"/>
          <a:chOff x="0" y="0"/>
          <a:chExt cx="0" cy="0"/>
        </a:xfrm>
      </p:grpSpPr>
      <p:pic>
        <p:nvPicPr>
          <p:cNvPr id="4477" name="Google Shape;4477;p176"/>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grpSp>
        <p:nvGrpSpPr>
          <p:cNvPr id="4478" name="Google Shape;4478;p176"/>
          <p:cNvGrpSpPr/>
          <p:nvPr/>
        </p:nvGrpSpPr>
        <p:grpSpPr>
          <a:xfrm>
            <a:off x="-4125" y="-75"/>
            <a:ext cx="9144000" cy="5143500"/>
            <a:chOff x="0" y="0"/>
            <a:chExt cx="12192000" cy="6858000"/>
          </a:xfrm>
        </p:grpSpPr>
        <p:sp>
          <p:nvSpPr>
            <p:cNvPr id="4479" name="Google Shape;4479;p176"/>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480" name="Google Shape;4480;p176"/>
            <p:cNvGrpSpPr/>
            <p:nvPr/>
          </p:nvGrpSpPr>
          <p:grpSpPr>
            <a:xfrm>
              <a:off x="0" y="0"/>
              <a:ext cx="12192000" cy="6858000"/>
              <a:chOff x="0" y="0"/>
              <a:chExt cx="12192000" cy="6858000"/>
            </a:xfrm>
          </p:grpSpPr>
          <p:grpSp>
            <p:nvGrpSpPr>
              <p:cNvPr id="4481" name="Google Shape;4481;p176"/>
              <p:cNvGrpSpPr/>
              <p:nvPr/>
            </p:nvGrpSpPr>
            <p:grpSpPr>
              <a:xfrm>
                <a:off x="609600" y="0"/>
                <a:ext cx="10972800" cy="6858000"/>
                <a:chOff x="609600" y="0"/>
                <a:chExt cx="10972800" cy="6858000"/>
              </a:xfrm>
            </p:grpSpPr>
            <p:cxnSp>
              <p:nvCxnSpPr>
                <p:cNvPr id="4482" name="Google Shape;4482;p176"/>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483" name="Google Shape;4483;p176"/>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484" name="Google Shape;4484;p176"/>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485" name="Google Shape;4485;p176"/>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486" name="Google Shape;4486;p176"/>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487" name="Google Shape;4487;p176"/>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488" name="Google Shape;4488;p176"/>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4489" name="Google Shape;4489;p176"/>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4490" name="Google Shape;4490;p176"/>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491" name="Google Shape;4491;p176"/>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492" name="Google Shape;4492;p176"/>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493" name="Google Shape;4493;p176"/>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494" name="Google Shape;4494;p176"/>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495" name="Google Shape;4495;p176"/>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496" name="Google Shape;4496;p176"/>
          <p:cNvGrpSpPr/>
          <p:nvPr/>
        </p:nvGrpSpPr>
        <p:grpSpPr>
          <a:xfrm>
            <a:off x="1828743" y="2571749"/>
            <a:ext cx="552581" cy="564122"/>
            <a:chOff x="2438325" y="3429000"/>
            <a:chExt cx="736775" cy="752163"/>
          </a:xfrm>
        </p:grpSpPr>
        <p:cxnSp>
          <p:nvCxnSpPr>
            <p:cNvPr id="4497" name="Google Shape;4497;p176"/>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4498" name="Google Shape;4498;p176"/>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4499" name="Google Shape;4499;p176"/>
          <p:cNvGrpSpPr/>
          <p:nvPr/>
        </p:nvGrpSpPr>
        <p:grpSpPr>
          <a:xfrm flipH="1">
            <a:off x="6762620" y="2571749"/>
            <a:ext cx="552581" cy="564122"/>
            <a:chOff x="2438325" y="3429000"/>
            <a:chExt cx="736775" cy="752163"/>
          </a:xfrm>
        </p:grpSpPr>
        <p:cxnSp>
          <p:nvCxnSpPr>
            <p:cNvPr id="4500" name="Google Shape;4500;p176"/>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4501" name="Google Shape;4501;p176"/>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4502" name="Google Shape;4502;p176"/>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503" name="Google Shape;4503;p176"/>
          <p:cNvGrpSpPr/>
          <p:nvPr/>
        </p:nvGrpSpPr>
        <p:grpSpPr>
          <a:xfrm>
            <a:off x="2127668" y="2302489"/>
            <a:ext cx="4888303" cy="1006754"/>
            <a:chOff x="3026125" y="3365726"/>
            <a:chExt cx="6952500" cy="1431879"/>
          </a:xfrm>
        </p:grpSpPr>
        <p:sp>
          <p:nvSpPr>
            <p:cNvPr id="4504" name="Google Shape;4504;p176"/>
            <p:cNvSpPr txBox="1"/>
            <p:nvPr/>
          </p:nvSpPr>
          <p:spPr>
            <a:xfrm>
              <a:off x="3026125" y="4398905"/>
              <a:ext cx="6952500" cy="3987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a:solidFill>
                    <a:schemeClr val="lt1"/>
                  </a:solidFill>
                  <a:latin typeface="Bree Serif"/>
                  <a:ea typeface="Bree Serif"/>
                  <a:cs typeface="Bree Serif"/>
                  <a:sym typeface="Bree Serif"/>
                </a:rPr>
                <a:t>Phase 1: Reducing Working Hours </a:t>
              </a:r>
              <a:endParaRPr sz="1000"/>
            </a:p>
          </p:txBody>
        </p:sp>
        <p:sp>
          <p:nvSpPr>
            <p:cNvPr id="4505" name="Google Shape;4505;p176"/>
            <p:cNvSpPr txBox="1"/>
            <p:nvPr/>
          </p:nvSpPr>
          <p:spPr>
            <a:xfrm>
              <a:off x="3243007" y="3365726"/>
              <a:ext cx="6518700" cy="7491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sz="3000" b="1">
                  <a:solidFill>
                    <a:schemeClr val="accent1"/>
                  </a:solidFill>
                  <a:latin typeface="Big Shoulders Text"/>
                  <a:ea typeface="Big Shoulders Text"/>
                  <a:cs typeface="Big Shoulders Text"/>
                  <a:sym typeface="Big Shoulders Text"/>
                </a:rPr>
                <a:t>Solution 1 - OverTime </a:t>
              </a:r>
              <a:endParaRPr sz="3000" b="1">
                <a:solidFill>
                  <a:schemeClr val="accent1"/>
                </a:solidFill>
                <a:latin typeface="Big Shoulders Text"/>
                <a:ea typeface="Big Shoulders Text"/>
                <a:cs typeface="Big Shoulders Text"/>
                <a:sym typeface="Big Shoulders Text"/>
              </a:endParaRPr>
            </a:p>
          </p:txBody>
        </p:sp>
      </p:grpSp>
      <p:pic>
        <p:nvPicPr>
          <p:cNvPr id="4506" name="Google Shape;4506;p176"/>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4507" name="Google Shape;4507;p176"/>
          <p:cNvSpPr/>
          <p:nvPr/>
        </p:nvSpPr>
        <p:spPr>
          <a:xfrm>
            <a:off x="4259746" y="1409659"/>
            <a:ext cx="624900" cy="6366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700"/>
              </a:spcAft>
              <a:buNone/>
            </a:pPr>
            <a:endParaRPr sz="1500"/>
          </a:p>
        </p:txBody>
      </p:sp>
      <p:sp>
        <p:nvSpPr>
          <p:cNvPr id="4508" name="Google Shape;4508;p176"/>
          <p:cNvSpPr txBox="1"/>
          <p:nvPr/>
        </p:nvSpPr>
        <p:spPr>
          <a:xfrm>
            <a:off x="4259742" y="1515865"/>
            <a:ext cx="624900" cy="422400"/>
          </a:xfrm>
          <a:prstGeom prst="rect">
            <a:avLst/>
          </a:prstGeom>
          <a:noFill/>
          <a:ln>
            <a:noFill/>
          </a:ln>
        </p:spPr>
        <p:txBody>
          <a:bodyPr spcFirstLastPara="1" wrap="square" lIns="64275" tIns="64275" rIns="64275" bIns="64275" anchor="t" anchorCtr="0">
            <a:spAutoFit/>
          </a:bodyPr>
          <a:lstStyle/>
          <a:p>
            <a:pPr marL="0" lvl="0" indent="0" algn="ctr" rtl="0">
              <a:spcBef>
                <a:spcPts val="0"/>
              </a:spcBef>
              <a:spcAft>
                <a:spcPts val="700"/>
              </a:spcAft>
              <a:buNone/>
            </a:pPr>
            <a:r>
              <a:rPr lang="en" sz="1900" b="1">
                <a:solidFill>
                  <a:schemeClr val="lt1"/>
                </a:solidFill>
                <a:latin typeface="Raleway"/>
                <a:ea typeface="Raleway"/>
                <a:cs typeface="Raleway"/>
                <a:sym typeface="Raleway"/>
              </a:rPr>
              <a:t>06</a:t>
            </a:r>
            <a:endParaRPr sz="1000"/>
          </a:p>
        </p:txBody>
      </p:sp>
      <p:sp>
        <p:nvSpPr>
          <p:cNvPr id="4509" name="Google Shape;4509;p176"/>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Problem </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Statement</a:t>
            </a:r>
            <a:endParaRPr sz="900">
              <a:solidFill>
                <a:schemeClr val="lt1"/>
              </a:solidFill>
              <a:latin typeface="Bree Serif"/>
              <a:ea typeface="Bree Serif"/>
              <a:cs typeface="Bree Serif"/>
              <a:sym typeface="Bree Serif"/>
            </a:endParaRPr>
          </a:p>
        </p:txBody>
      </p:sp>
      <p:sp>
        <p:nvSpPr>
          <p:cNvPr id="4510" name="Google Shape;4510;p176"/>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Motivation</a:t>
            </a:r>
            <a:endParaRPr sz="900">
              <a:solidFill>
                <a:schemeClr val="lt1"/>
              </a:solidFill>
              <a:latin typeface="Bree Serif"/>
              <a:ea typeface="Bree Serif"/>
              <a:cs typeface="Bree Serif"/>
              <a:sym typeface="Bree Serif"/>
            </a:endParaRPr>
          </a:p>
        </p:txBody>
      </p:sp>
      <p:sp>
        <p:nvSpPr>
          <p:cNvPr id="4511" name="Google Shape;4511;p176"/>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EDA</a:t>
            </a:r>
            <a:endParaRPr sz="900">
              <a:solidFill>
                <a:schemeClr val="lt1"/>
              </a:solidFill>
              <a:latin typeface="Bree Serif"/>
              <a:ea typeface="Bree Serif"/>
              <a:cs typeface="Bree Serif"/>
              <a:sym typeface="Bree Serif"/>
            </a:endParaRPr>
          </a:p>
        </p:txBody>
      </p:sp>
      <p:sp>
        <p:nvSpPr>
          <p:cNvPr id="4512" name="Google Shape;4512;p176"/>
          <p:cNvSpPr/>
          <p:nvPr/>
        </p:nvSpPr>
        <p:spPr>
          <a:xfrm>
            <a:off x="5699351" y="4805950"/>
            <a:ext cx="1152300" cy="337500"/>
          </a:xfrm>
          <a:prstGeom prst="snip1Rect">
            <a:avLst>
              <a:gd name="adj"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1</a:t>
            </a:r>
            <a:endParaRPr sz="900">
              <a:solidFill>
                <a:schemeClr val="lt1"/>
              </a:solidFill>
              <a:latin typeface="Bree Serif"/>
              <a:ea typeface="Bree Serif"/>
              <a:cs typeface="Bree Serif"/>
              <a:sym typeface="Bree Serif"/>
            </a:endParaRPr>
          </a:p>
        </p:txBody>
      </p:sp>
      <p:sp>
        <p:nvSpPr>
          <p:cNvPr id="4513" name="Google Shape;4513;p176"/>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2</a:t>
            </a:r>
            <a:endParaRPr sz="900">
              <a:solidFill>
                <a:schemeClr val="lt1"/>
              </a:solidFill>
              <a:latin typeface="Bree Serif"/>
              <a:ea typeface="Bree Serif"/>
              <a:cs typeface="Bree Serif"/>
              <a:sym typeface="Bree Serif"/>
            </a:endParaRPr>
          </a:p>
        </p:txBody>
      </p:sp>
      <p:sp>
        <p:nvSpPr>
          <p:cNvPr id="4514" name="Google Shape;4514;p176"/>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515" name="Google Shape;4515;p176"/>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Models</a:t>
            </a:r>
            <a:endParaRPr sz="900">
              <a:solidFill>
                <a:schemeClr val="lt1"/>
              </a:solidFill>
              <a:latin typeface="Bree Serif"/>
              <a:ea typeface="Bree Serif"/>
              <a:cs typeface="Bree Serif"/>
              <a:sym typeface="Bree Serif"/>
            </a:endParaRPr>
          </a:p>
        </p:txBody>
      </p:sp>
      <p:sp>
        <p:nvSpPr>
          <p:cNvPr id="4516" name="Google Shape;4516;p176"/>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chemeClr val="lt1"/>
                </a:solidFill>
                <a:latin typeface="Bree Serif"/>
                <a:ea typeface="Bree Serif"/>
                <a:cs typeface="Bree Serif"/>
                <a:sym typeface="Bree Serif"/>
              </a:rPr>
              <a:t>Business</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 Insights</a:t>
            </a:r>
            <a:endParaRPr sz="900">
              <a:solidFill>
                <a:schemeClr val="lt1"/>
              </a:solidFill>
              <a:latin typeface="Bree Serif"/>
              <a:ea typeface="Bree Serif"/>
              <a:cs typeface="Bree Serif"/>
              <a:sym typeface="Bree Serif"/>
            </a:endParaRPr>
          </a:p>
        </p:txBody>
      </p:sp>
      <p:sp>
        <p:nvSpPr>
          <p:cNvPr id="4517" name="Google Shape;4517;p176"/>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Yu-Hsing</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494"/>
                                        </p:tgtEl>
                                        <p:attrNameLst>
                                          <p:attrName>style.visibility</p:attrName>
                                        </p:attrNameLst>
                                      </p:cBhvr>
                                      <p:to>
                                        <p:strVal val="visible"/>
                                      </p:to>
                                    </p:set>
                                    <p:anim calcmode="lin" valueType="num">
                                      <p:cBhvr additive="base">
                                        <p:cTn id="7" dur="1000"/>
                                        <p:tgtEl>
                                          <p:spTgt spid="4494"/>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4494"/>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4493"/>
                                        </p:tgtEl>
                                        <p:attrNameLst>
                                          <p:attrName>style.visibility</p:attrName>
                                        </p:attrNameLst>
                                      </p:cBhvr>
                                      <p:to>
                                        <p:strVal val="visible"/>
                                      </p:to>
                                    </p:set>
                                    <p:anim calcmode="lin" valueType="num">
                                      <p:cBhvr additive="base">
                                        <p:cTn id="12" dur="1000"/>
                                        <p:tgtEl>
                                          <p:spTgt spid="4493"/>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4493"/>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4502"/>
                                        </p:tgtEl>
                                        <p:attrNameLst>
                                          <p:attrName>style.visibility</p:attrName>
                                        </p:attrNameLst>
                                      </p:cBhvr>
                                      <p:to>
                                        <p:strVal val="visible"/>
                                      </p:to>
                                    </p:set>
                                    <p:anim calcmode="lin" valueType="num">
                                      <p:cBhvr additive="base">
                                        <p:cTn id="17" dur="1000"/>
                                        <p:tgtEl>
                                          <p:spTgt spid="4502"/>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4502"/>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4495"/>
                                        </p:tgtEl>
                                        <p:attrNameLst>
                                          <p:attrName>style.visibility</p:attrName>
                                        </p:attrNameLst>
                                      </p:cBhvr>
                                      <p:to>
                                        <p:strVal val="visible"/>
                                      </p:to>
                                    </p:set>
                                    <p:anim calcmode="lin" valueType="num">
                                      <p:cBhvr additive="base">
                                        <p:cTn id="22" dur="1000"/>
                                        <p:tgtEl>
                                          <p:spTgt spid="4495"/>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4495"/>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4491"/>
                                        </p:tgtEl>
                                        <p:attrNameLst>
                                          <p:attrName>style.visibility</p:attrName>
                                        </p:attrNameLst>
                                      </p:cBhvr>
                                      <p:to>
                                        <p:strVal val="visible"/>
                                      </p:to>
                                    </p:set>
                                    <p:anim calcmode="lin" valueType="num">
                                      <p:cBhvr additive="base">
                                        <p:cTn id="27" dur="1000"/>
                                        <p:tgtEl>
                                          <p:spTgt spid="4491"/>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4491"/>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4490"/>
                                        </p:tgtEl>
                                        <p:attrNameLst>
                                          <p:attrName>style.visibility</p:attrName>
                                        </p:attrNameLst>
                                      </p:cBhvr>
                                      <p:to>
                                        <p:strVal val="visible"/>
                                      </p:to>
                                    </p:set>
                                    <p:anim calcmode="lin" valueType="num">
                                      <p:cBhvr additive="base">
                                        <p:cTn id="32" dur="1000"/>
                                        <p:tgtEl>
                                          <p:spTgt spid="4490"/>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4490"/>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4492"/>
                                        </p:tgtEl>
                                        <p:attrNameLst>
                                          <p:attrName>style.visibility</p:attrName>
                                        </p:attrNameLst>
                                      </p:cBhvr>
                                      <p:to>
                                        <p:strVal val="visible"/>
                                      </p:to>
                                    </p:set>
                                    <p:anim calcmode="lin" valueType="num">
                                      <p:cBhvr additive="base">
                                        <p:cTn id="37" dur="1000"/>
                                        <p:tgtEl>
                                          <p:spTgt spid="4492"/>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4492"/>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4496"/>
                                        </p:tgtEl>
                                        <p:attrNameLst>
                                          <p:attrName>style.visibility</p:attrName>
                                        </p:attrNameLst>
                                      </p:cBhvr>
                                      <p:to>
                                        <p:strVal val="visible"/>
                                      </p:to>
                                    </p:set>
                                    <p:animEffect transition="in" filter="fade">
                                      <p:cBhvr>
                                        <p:cTn id="42" dur="1000"/>
                                        <p:tgtEl>
                                          <p:spTgt spid="4496"/>
                                        </p:tgtEl>
                                      </p:cBhvr>
                                    </p:animEffect>
                                  </p:childTnLst>
                                </p:cTn>
                              </p:par>
                              <p:par>
                                <p:cTn id="43" presetID="10" presetClass="entr" presetSubtype="0" fill="hold" nodeType="withEffect">
                                  <p:stCondLst>
                                    <p:cond delay="500"/>
                                  </p:stCondLst>
                                  <p:childTnLst>
                                    <p:set>
                                      <p:cBhvr>
                                        <p:cTn id="44" dur="1" fill="hold">
                                          <p:stCondLst>
                                            <p:cond delay="0"/>
                                          </p:stCondLst>
                                        </p:cTn>
                                        <p:tgtEl>
                                          <p:spTgt spid="4499"/>
                                        </p:tgtEl>
                                        <p:attrNameLst>
                                          <p:attrName>style.visibility</p:attrName>
                                        </p:attrNameLst>
                                      </p:cBhvr>
                                      <p:to>
                                        <p:strVal val="visible"/>
                                      </p:to>
                                    </p:set>
                                    <p:animEffect transition="in" filter="fade">
                                      <p:cBhvr>
                                        <p:cTn id="45" dur="1000"/>
                                        <p:tgtEl>
                                          <p:spTgt spid="4499"/>
                                        </p:tgtEl>
                                      </p:cBhvr>
                                    </p:animEffect>
                                  </p:childTnLst>
                                </p:cTn>
                              </p:par>
                              <p:par>
                                <p:cTn id="46" presetID="10" presetClass="entr" presetSubtype="0" fill="hold" nodeType="withEffect">
                                  <p:stCondLst>
                                    <p:cond delay="0"/>
                                  </p:stCondLst>
                                  <p:childTnLst>
                                    <p:set>
                                      <p:cBhvr>
                                        <p:cTn id="47" dur="1" fill="hold">
                                          <p:stCondLst>
                                            <p:cond delay="0"/>
                                          </p:stCondLst>
                                        </p:cTn>
                                        <p:tgtEl>
                                          <p:spTgt spid="4478"/>
                                        </p:tgtEl>
                                        <p:attrNameLst>
                                          <p:attrName>style.visibility</p:attrName>
                                        </p:attrNameLst>
                                      </p:cBhvr>
                                      <p:to>
                                        <p:strVal val="visible"/>
                                      </p:to>
                                    </p:set>
                                    <p:animEffect transition="in" filter="fade">
                                      <p:cBhvr>
                                        <p:cTn id="48" dur="1"/>
                                        <p:tgtEl>
                                          <p:spTgt spid="4478"/>
                                        </p:tgtEl>
                                      </p:cBhvr>
                                    </p:animEffect>
                                  </p:childTnLst>
                                </p:cTn>
                              </p:par>
                              <p:par>
                                <p:cTn id="49" presetID="1" presetClass="entr" presetSubtype="0" fill="hold" nodeType="withEffect">
                                  <p:stCondLst>
                                    <p:cond delay="0"/>
                                  </p:stCondLst>
                                  <p:childTnLst>
                                    <p:set>
                                      <p:cBhvr>
                                        <p:cTn id="50" dur="1" fill="hold">
                                          <p:stCondLst>
                                            <p:cond delay="0"/>
                                          </p:stCondLst>
                                        </p:cTn>
                                        <p:tgtEl>
                                          <p:spTgt spid="4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1"/>
        <p:cNvGrpSpPr/>
        <p:nvPr/>
      </p:nvGrpSpPr>
      <p:grpSpPr>
        <a:xfrm>
          <a:off x="0" y="0"/>
          <a:ext cx="0" cy="0"/>
          <a:chOff x="0" y="0"/>
          <a:chExt cx="0" cy="0"/>
        </a:xfrm>
      </p:grpSpPr>
      <p:sp>
        <p:nvSpPr>
          <p:cNvPr id="4522" name="Google Shape;4522;p1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Overtime at Tesla - Background</a:t>
            </a:r>
            <a:endParaRPr>
              <a:solidFill>
                <a:srgbClr val="CC0000"/>
              </a:solidFill>
            </a:endParaRPr>
          </a:p>
        </p:txBody>
      </p:sp>
      <p:sp>
        <p:nvSpPr>
          <p:cNvPr id="4523" name="Google Shape;4523;p177"/>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524" name="Google Shape;4524;p177"/>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525" name="Google Shape;4525;p177"/>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526" name="Google Shape;4526;p177"/>
          <p:cNvSpPr/>
          <p:nvPr/>
        </p:nvSpPr>
        <p:spPr>
          <a:xfrm>
            <a:off x="5699351"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527" name="Google Shape;4527;p177"/>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528" name="Google Shape;4528;p177"/>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529" name="Google Shape;4529;p177"/>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530" name="Google Shape;4530;p177"/>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531" name="Google Shape;4531;p177"/>
          <p:cNvSpPr/>
          <p:nvPr/>
        </p:nvSpPr>
        <p:spPr>
          <a:xfrm flipH="1">
            <a:off x="8782459" y="46009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532" name="Google Shape;4532;p177"/>
          <p:cNvGrpSpPr/>
          <p:nvPr/>
        </p:nvGrpSpPr>
        <p:grpSpPr>
          <a:xfrm>
            <a:off x="821312" y="981696"/>
            <a:ext cx="4323558" cy="59526"/>
            <a:chOff x="4567820" y="1685723"/>
            <a:chExt cx="3056166" cy="45600"/>
          </a:xfrm>
        </p:grpSpPr>
        <p:cxnSp>
          <p:nvCxnSpPr>
            <p:cNvPr id="4533" name="Google Shape;4533;p177"/>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534" name="Google Shape;4534;p177"/>
            <p:cNvCxnSpPr>
              <a:endCxn id="4535"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535" name="Google Shape;4535;p177"/>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536" name="Google Shape;4536;p177"/>
          <p:cNvSpPr/>
          <p:nvPr/>
        </p:nvSpPr>
        <p:spPr>
          <a:xfrm>
            <a:off x="6010275" y="1085850"/>
            <a:ext cx="2676600" cy="1549500"/>
          </a:xfrm>
          <a:prstGeom prst="wedgeEllipseCallout">
            <a:avLst>
              <a:gd name="adj1" fmla="val -27581"/>
              <a:gd name="adj2" fmla="val 101220"/>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77"/>
          <p:cNvSpPr txBox="1"/>
          <p:nvPr/>
        </p:nvSpPr>
        <p:spPr>
          <a:xfrm>
            <a:off x="6119775" y="1541250"/>
            <a:ext cx="2457600" cy="70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Extra Condensed"/>
                <a:ea typeface="Fira Sans Extra Condensed"/>
                <a:cs typeface="Fira Sans Extra Condensed"/>
                <a:sym typeface="Fira Sans Extra Condensed"/>
              </a:rPr>
              <a:t> “In times of </a:t>
            </a:r>
            <a:r>
              <a:rPr lang="en" sz="1600" b="1">
                <a:solidFill>
                  <a:srgbClr val="FFFFFF"/>
                </a:solidFill>
                <a:latin typeface="Fira Sans Extra Condensed"/>
                <a:ea typeface="Fira Sans Extra Condensed"/>
                <a:cs typeface="Fira Sans Extra Condensed"/>
                <a:sym typeface="Fira Sans Extra Condensed"/>
              </a:rPr>
              <a:t>tight deadlines</a:t>
            </a:r>
            <a:r>
              <a:rPr lang="en" sz="1600">
                <a:solidFill>
                  <a:srgbClr val="FFFFFF"/>
                </a:solidFill>
                <a:latin typeface="Fira Sans Extra Condensed"/>
                <a:ea typeface="Fira Sans Extra Condensed"/>
                <a:cs typeface="Fira Sans Extra Condensed"/>
                <a:sym typeface="Fira Sans Extra Condensed"/>
              </a:rPr>
              <a:t>, we worked 13-14 hours”</a:t>
            </a:r>
            <a:endParaRPr sz="1600">
              <a:solidFill>
                <a:srgbClr val="FFFFFF"/>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600">
                <a:solidFill>
                  <a:srgbClr val="FFFFFF"/>
                </a:solidFill>
                <a:latin typeface="Fira Sans Extra Condensed"/>
                <a:ea typeface="Fira Sans Extra Condensed"/>
                <a:cs typeface="Fira Sans Extra Condensed"/>
                <a:sym typeface="Fira Sans Extra Condensed"/>
              </a:rPr>
              <a:t>(Excessive Overtime)</a:t>
            </a:r>
            <a:endParaRPr sz="1600">
              <a:solidFill>
                <a:srgbClr val="FFFFFF"/>
              </a:solidFill>
              <a:latin typeface="Fira Sans Extra Condensed"/>
              <a:ea typeface="Fira Sans Extra Condensed"/>
              <a:cs typeface="Fira Sans Extra Condensed"/>
              <a:sym typeface="Fira Sans Extra Condensed"/>
            </a:endParaRPr>
          </a:p>
        </p:txBody>
      </p:sp>
      <p:sp>
        <p:nvSpPr>
          <p:cNvPr id="4538" name="Google Shape;4538;p177"/>
          <p:cNvSpPr txBox="1"/>
          <p:nvPr/>
        </p:nvSpPr>
        <p:spPr>
          <a:xfrm>
            <a:off x="3147800" y="2289000"/>
            <a:ext cx="3006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latin typeface="Inter"/>
                <a:ea typeface="Inter"/>
                <a:cs typeface="Inter"/>
                <a:sym typeface="Inter"/>
              </a:rPr>
              <a:t>[Compressed Workweek Schedule]:</a:t>
            </a:r>
            <a:endParaRPr sz="1300">
              <a:solidFill>
                <a:schemeClr val="lt1"/>
              </a:solidFill>
              <a:latin typeface="Inter"/>
              <a:ea typeface="Inter"/>
              <a:cs typeface="Inter"/>
              <a:sym typeface="Inter"/>
            </a:endParaRPr>
          </a:p>
          <a:p>
            <a:pPr marL="0" lvl="0" indent="0" algn="ctr" rtl="0">
              <a:spcBef>
                <a:spcPts val="0"/>
              </a:spcBef>
              <a:spcAft>
                <a:spcPts val="0"/>
              </a:spcAft>
              <a:buNone/>
            </a:pPr>
            <a:r>
              <a:rPr lang="en" sz="1300" b="1">
                <a:solidFill>
                  <a:schemeClr val="lt1"/>
                </a:solidFill>
                <a:latin typeface="Inter"/>
                <a:ea typeface="Inter"/>
                <a:cs typeface="Inter"/>
                <a:sym typeface="Inter"/>
              </a:rPr>
              <a:t>2-shift System</a:t>
            </a:r>
            <a:endParaRPr sz="1300" b="1">
              <a:solidFill>
                <a:schemeClr val="lt1"/>
              </a:solidFill>
              <a:latin typeface="Inter"/>
              <a:ea typeface="Inter"/>
              <a:cs typeface="Inter"/>
              <a:sym typeface="Inter"/>
            </a:endParaRPr>
          </a:p>
        </p:txBody>
      </p:sp>
      <p:sp>
        <p:nvSpPr>
          <p:cNvPr id="4539" name="Google Shape;4539;p177"/>
          <p:cNvSpPr/>
          <p:nvPr/>
        </p:nvSpPr>
        <p:spPr>
          <a:xfrm flipH="1">
            <a:off x="547400" y="1170225"/>
            <a:ext cx="2676600" cy="1549500"/>
          </a:xfrm>
          <a:prstGeom prst="wedgeEllipseCallout">
            <a:avLst>
              <a:gd name="adj1" fmla="val -27581"/>
              <a:gd name="adj2" fmla="val 101220"/>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177"/>
          <p:cNvGrpSpPr/>
          <p:nvPr/>
        </p:nvGrpSpPr>
        <p:grpSpPr>
          <a:xfrm>
            <a:off x="3653473" y="2916445"/>
            <a:ext cx="1684661" cy="1673686"/>
            <a:chOff x="580725" y="3617925"/>
            <a:chExt cx="299325" cy="297375"/>
          </a:xfrm>
        </p:grpSpPr>
        <p:sp>
          <p:nvSpPr>
            <p:cNvPr id="4541" name="Google Shape;4541;p17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7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7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7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7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6" name="Google Shape;4546;p177"/>
          <p:cNvSpPr txBox="1"/>
          <p:nvPr/>
        </p:nvSpPr>
        <p:spPr>
          <a:xfrm>
            <a:off x="656900" y="1625625"/>
            <a:ext cx="2457600" cy="70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Extra Condensed"/>
                <a:ea typeface="Fira Sans Extra Condensed"/>
                <a:cs typeface="Fira Sans Extra Condensed"/>
                <a:sym typeface="Fira Sans Extra Condensed"/>
              </a:rPr>
              <a:t> “We worked 4 days a week, but 12 hours per day</a:t>
            </a:r>
            <a:r>
              <a:rPr lang="en" sz="1600">
                <a:solidFill>
                  <a:schemeClr val="lt2"/>
                </a:solidFill>
                <a:latin typeface="Fira Sans Extra Condensed"/>
                <a:ea typeface="Fira Sans Extra Condensed"/>
                <a:cs typeface="Fira Sans Extra Condensed"/>
                <a:sym typeface="Fira Sans Extra Condensed"/>
              </a:rPr>
              <a:t>” </a:t>
            </a:r>
            <a:endParaRPr sz="1600">
              <a:solidFill>
                <a:schemeClr val="lt2"/>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600">
                <a:solidFill>
                  <a:srgbClr val="FFFFFF"/>
                </a:solidFill>
                <a:latin typeface="Fira Sans Extra Condensed"/>
                <a:ea typeface="Fira Sans Extra Condensed"/>
                <a:cs typeface="Fira Sans Extra Condensed"/>
                <a:sym typeface="Fira Sans Extra Condensed"/>
              </a:rPr>
              <a:t>(48hr/week)</a:t>
            </a:r>
            <a:endParaRPr sz="1600">
              <a:solidFill>
                <a:srgbClr val="FFFFFF"/>
              </a:solidFill>
              <a:latin typeface="Fira Sans Extra Condensed"/>
              <a:ea typeface="Fira Sans Extra Condensed"/>
              <a:cs typeface="Fira Sans Extra Condensed"/>
              <a:sym typeface="Fira Sans Extra Condensed"/>
            </a:endParaRPr>
          </a:p>
        </p:txBody>
      </p:sp>
      <p:sp>
        <p:nvSpPr>
          <p:cNvPr id="4547" name="Google Shape;4547;p177"/>
          <p:cNvSpPr/>
          <p:nvPr/>
        </p:nvSpPr>
        <p:spPr>
          <a:xfrm flipH="1">
            <a:off x="531406" y="674645"/>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548" name="Google Shape;4548;p177"/>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Yu-Hsing</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grpSp>
        <p:nvGrpSpPr>
          <p:cNvPr id="2998" name="Google Shape;2998;p133"/>
          <p:cNvGrpSpPr/>
          <p:nvPr/>
        </p:nvGrpSpPr>
        <p:grpSpPr>
          <a:xfrm>
            <a:off x="722736" y="1453739"/>
            <a:ext cx="1929546" cy="1385672"/>
            <a:chOff x="912117" y="3611797"/>
            <a:chExt cx="2707375" cy="2314855"/>
          </a:xfrm>
        </p:grpSpPr>
        <p:sp>
          <p:nvSpPr>
            <p:cNvPr id="2999" name="Google Shape;2999;p133"/>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3000" name="Google Shape;3000;p133"/>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grpSp>
        <p:nvGrpSpPr>
          <p:cNvPr id="3001" name="Google Shape;3001;p133"/>
          <p:cNvGrpSpPr/>
          <p:nvPr/>
        </p:nvGrpSpPr>
        <p:grpSpPr>
          <a:xfrm>
            <a:off x="722736" y="2942800"/>
            <a:ext cx="1929546" cy="1385672"/>
            <a:chOff x="912117" y="3611797"/>
            <a:chExt cx="2707375" cy="2314855"/>
          </a:xfrm>
        </p:grpSpPr>
        <p:sp>
          <p:nvSpPr>
            <p:cNvPr id="3002" name="Google Shape;3002;p133"/>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3003" name="Google Shape;3003;p133"/>
            <p:cNvSpPr/>
            <p:nvPr/>
          </p:nvSpPr>
          <p:spPr>
            <a:xfrm>
              <a:off x="912117" y="3616352"/>
              <a:ext cx="1418700" cy="23103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3004" name="Google Shape;3004;p1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Introduction</a:t>
            </a:r>
            <a:endParaRPr>
              <a:solidFill>
                <a:srgbClr val="CC0000"/>
              </a:solidFill>
            </a:endParaRPr>
          </a:p>
        </p:txBody>
      </p:sp>
      <p:sp>
        <p:nvSpPr>
          <p:cNvPr id="3005" name="Google Shape;3005;p133"/>
          <p:cNvSpPr/>
          <p:nvPr/>
        </p:nvSpPr>
        <p:spPr>
          <a:xfrm>
            <a:off x="-16025"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3006" name="Google Shape;3006;p133"/>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007" name="Google Shape;3007;p133"/>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008" name="Google Shape;3008;p133"/>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009" name="Google Shape;3009;p133"/>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010" name="Google Shape;3010;p133"/>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011" name="Google Shape;3011;p133"/>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012" name="Google Shape;3012;p133"/>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grpSp>
        <p:nvGrpSpPr>
          <p:cNvPr id="3013" name="Google Shape;3013;p133"/>
          <p:cNvGrpSpPr/>
          <p:nvPr/>
        </p:nvGrpSpPr>
        <p:grpSpPr>
          <a:xfrm>
            <a:off x="7168115" y="1582918"/>
            <a:ext cx="1104398" cy="1126963"/>
            <a:chOff x="612111" y="845303"/>
            <a:chExt cx="3143745" cy="3207980"/>
          </a:xfrm>
        </p:grpSpPr>
        <p:grpSp>
          <p:nvGrpSpPr>
            <p:cNvPr id="3014" name="Google Shape;3014;p133"/>
            <p:cNvGrpSpPr/>
            <p:nvPr/>
          </p:nvGrpSpPr>
          <p:grpSpPr>
            <a:xfrm>
              <a:off x="1851434" y="845303"/>
              <a:ext cx="1714838" cy="2059000"/>
              <a:chOff x="1851434" y="845303"/>
              <a:chExt cx="1714838" cy="2059000"/>
            </a:xfrm>
          </p:grpSpPr>
          <p:sp>
            <p:nvSpPr>
              <p:cNvPr id="3015" name="Google Shape;3015;p133"/>
              <p:cNvSpPr/>
              <p:nvPr/>
            </p:nvSpPr>
            <p:spPr>
              <a:xfrm>
                <a:off x="2188425" y="968750"/>
                <a:ext cx="1317250" cy="1623900"/>
              </a:xfrm>
              <a:custGeom>
                <a:avLst/>
                <a:gdLst/>
                <a:ahLst/>
                <a:cxnLst/>
                <a:rect l="l" t="t" r="r" b="b"/>
                <a:pathLst>
                  <a:path w="52690" h="64956" extrusionOk="0">
                    <a:moveTo>
                      <a:pt x="0" y="64956"/>
                    </a:moveTo>
                    <a:lnTo>
                      <a:pt x="31502" y="0"/>
                    </a:lnTo>
                    <a:lnTo>
                      <a:pt x="52690" y="15891"/>
                    </a:lnTo>
                    <a:close/>
                  </a:path>
                </a:pathLst>
              </a:custGeom>
              <a:solidFill>
                <a:srgbClr val="E38075">
                  <a:alpha val="12549"/>
                </a:srgbClr>
              </a:solidFill>
              <a:ln>
                <a:noFill/>
              </a:ln>
            </p:spPr>
            <p:txBody>
              <a:bodyPr/>
              <a:lstStyle/>
              <a:p>
                <a:endParaRPr lang="en-SG"/>
              </a:p>
            </p:txBody>
          </p:sp>
          <p:sp>
            <p:nvSpPr>
              <p:cNvPr id="3016" name="Google Shape;3016;p133"/>
              <p:cNvSpPr/>
              <p:nvPr/>
            </p:nvSpPr>
            <p:spPr>
              <a:xfrm>
                <a:off x="1851434" y="2239203"/>
                <a:ext cx="665100" cy="665100"/>
              </a:xfrm>
              <a:prstGeom prst="ellipse">
                <a:avLst/>
              </a:prstGeom>
              <a:solidFill>
                <a:srgbClr val="E3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3"/>
              <p:cNvSpPr/>
              <p:nvPr/>
            </p:nvSpPr>
            <p:spPr>
              <a:xfrm>
                <a:off x="2901171" y="845303"/>
                <a:ext cx="665100" cy="665100"/>
              </a:xfrm>
              <a:prstGeom prst="ellipse">
                <a:avLst/>
              </a:prstGeom>
              <a:solidFill>
                <a:srgbClr val="E38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8" name="Google Shape;3018;p133"/>
            <p:cNvSpPr/>
            <p:nvPr/>
          </p:nvSpPr>
          <p:spPr>
            <a:xfrm>
              <a:off x="1851434" y="1090224"/>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3"/>
            <p:cNvSpPr/>
            <p:nvPr/>
          </p:nvSpPr>
          <p:spPr>
            <a:xfrm>
              <a:off x="2051947" y="126455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3"/>
            <p:cNvSpPr/>
            <p:nvPr/>
          </p:nvSpPr>
          <p:spPr>
            <a:xfrm>
              <a:off x="1851434" y="3388183"/>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3"/>
            <p:cNvSpPr/>
            <p:nvPr/>
          </p:nvSpPr>
          <p:spPr>
            <a:xfrm>
              <a:off x="2051947" y="356251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3"/>
            <p:cNvSpPr/>
            <p:nvPr/>
          </p:nvSpPr>
          <p:spPr>
            <a:xfrm>
              <a:off x="3090757" y="2622197"/>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3"/>
            <p:cNvSpPr/>
            <p:nvPr/>
          </p:nvSpPr>
          <p:spPr>
            <a:xfrm>
              <a:off x="3291269" y="279652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3"/>
            <p:cNvSpPr/>
            <p:nvPr/>
          </p:nvSpPr>
          <p:spPr>
            <a:xfrm>
              <a:off x="612111" y="2622193"/>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3"/>
            <p:cNvSpPr/>
            <p:nvPr/>
          </p:nvSpPr>
          <p:spPr>
            <a:xfrm>
              <a:off x="812624" y="279652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3"/>
            <p:cNvSpPr/>
            <p:nvPr/>
          </p:nvSpPr>
          <p:spPr>
            <a:xfrm>
              <a:off x="3090757" y="1856210"/>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3"/>
            <p:cNvSpPr/>
            <p:nvPr/>
          </p:nvSpPr>
          <p:spPr>
            <a:xfrm>
              <a:off x="3291269" y="2030550"/>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3"/>
            <p:cNvSpPr/>
            <p:nvPr/>
          </p:nvSpPr>
          <p:spPr>
            <a:xfrm>
              <a:off x="612111" y="1856203"/>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3"/>
            <p:cNvSpPr/>
            <p:nvPr/>
          </p:nvSpPr>
          <p:spPr>
            <a:xfrm>
              <a:off x="812624" y="2030538"/>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0" name="Google Shape;3030;p133"/>
            <p:cNvCxnSpPr>
              <a:stCxn id="3028" idx="7"/>
              <a:endCxn id="3018" idx="2"/>
            </p:cNvCxnSpPr>
            <p:nvPr/>
          </p:nvCxnSpPr>
          <p:spPr>
            <a:xfrm rot="10800000" flipH="1">
              <a:off x="1179809" y="1422904"/>
              <a:ext cx="671700" cy="530700"/>
            </a:xfrm>
            <a:prstGeom prst="straightConnector1">
              <a:avLst/>
            </a:prstGeom>
            <a:noFill/>
            <a:ln w="9525" cap="flat" cmpd="sng">
              <a:solidFill>
                <a:srgbClr val="666666"/>
              </a:solidFill>
              <a:prstDash val="solid"/>
              <a:round/>
              <a:headEnd type="none" w="med" len="med"/>
              <a:tailEnd type="none" w="med" len="med"/>
            </a:ln>
          </p:spPr>
        </p:cxnSp>
        <p:cxnSp>
          <p:nvCxnSpPr>
            <p:cNvPr id="3031" name="Google Shape;3031;p133"/>
            <p:cNvCxnSpPr>
              <a:stCxn id="3028" idx="4"/>
              <a:endCxn id="3024" idx="0"/>
            </p:cNvCxnSpPr>
            <p:nvPr/>
          </p:nvCxnSpPr>
          <p:spPr>
            <a:xfrm>
              <a:off x="944661" y="2521303"/>
              <a:ext cx="0" cy="100800"/>
            </a:xfrm>
            <a:prstGeom prst="straightConnector1">
              <a:avLst/>
            </a:prstGeom>
            <a:noFill/>
            <a:ln w="9525" cap="flat" cmpd="sng">
              <a:solidFill>
                <a:srgbClr val="666666"/>
              </a:solidFill>
              <a:prstDash val="solid"/>
              <a:round/>
              <a:headEnd type="none" w="med" len="med"/>
              <a:tailEnd type="none" w="med" len="med"/>
            </a:ln>
          </p:spPr>
        </p:cxnSp>
        <p:cxnSp>
          <p:nvCxnSpPr>
            <p:cNvPr id="3032" name="Google Shape;3032;p133"/>
            <p:cNvCxnSpPr>
              <a:stCxn id="3024" idx="5"/>
              <a:endCxn id="3020" idx="2"/>
            </p:cNvCxnSpPr>
            <p:nvPr/>
          </p:nvCxnSpPr>
          <p:spPr>
            <a:xfrm>
              <a:off x="1179809" y="3189891"/>
              <a:ext cx="671700" cy="530700"/>
            </a:xfrm>
            <a:prstGeom prst="straightConnector1">
              <a:avLst/>
            </a:prstGeom>
            <a:noFill/>
            <a:ln w="9525" cap="flat" cmpd="sng">
              <a:solidFill>
                <a:srgbClr val="666666"/>
              </a:solidFill>
              <a:prstDash val="solid"/>
              <a:round/>
              <a:headEnd type="none" w="med" len="med"/>
              <a:tailEnd type="none" w="med" len="med"/>
            </a:ln>
          </p:spPr>
        </p:cxnSp>
        <p:cxnSp>
          <p:nvCxnSpPr>
            <p:cNvPr id="3033" name="Google Shape;3033;p133"/>
            <p:cNvCxnSpPr>
              <a:stCxn id="3018" idx="6"/>
              <a:endCxn id="3026" idx="1"/>
            </p:cNvCxnSpPr>
            <p:nvPr/>
          </p:nvCxnSpPr>
          <p:spPr>
            <a:xfrm>
              <a:off x="2516534" y="1422774"/>
              <a:ext cx="671700" cy="530700"/>
            </a:xfrm>
            <a:prstGeom prst="straightConnector1">
              <a:avLst/>
            </a:prstGeom>
            <a:noFill/>
            <a:ln w="9525" cap="flat" cmpd="sng">
              <a:solidFill>
                <a:srgbClr val="666666"/>
              </a:solidFill>
              <a:prstDash val="solid"/>
              <a:round/>
              <a:headEnd type="none" w="med" len="med"/>
              <a:tailEnd type="none" w="med" len="med"/>
            </a:ln>
          </p:spPr>
        </p:cxnSp>
        <p:cxnSp>
          <p:nvCxnSpPr>
            <p:cNvPr id="3034" name="Google Shape;3034;p133"/>
            <p:cNvCxnSpPr>
              <a:stCxn id="3026" idx="4"/>
              <a:endCxn id="3022" idx="0"/>
            </p:cNvCxnSpPr>
            <p:nvPr/>
          </p:nvCxnSpPr>
          <p:spPr>
            <a:xfrm>
              <a:off x="3423307" y="2521310"/>
              <a:ext cx="0" cy="100800"/>
            </a:xfrm>
            <a:prstGeom prst="straightConnector1">
              <a:avLst/>
            </a:prstGeom>
            <a:noFill/>
            <a:ln w="9525" cap="flat" cmpd="sng">
              <a:solidFill>
                <a:srgbClr val="666666"/>
              </a:solidFill>
              <a:prstDash val="solid"/>
              <a:round/>
              <a:headEnd type="none" w="med" len="med"/>
              <a:tailEnd type="none" w="med" len="med"/>
            </a:ln>
          </p:spPr>
        </p:cxnSp>
        <p:cxnSp>
          <p:nvCxnSpPr>
            <p:cNvPr id="3035" name="Google Shape;3035;p133"/>
            <p:cNvCxnSpPr>
              <a:stCxn id="3022" idx="3"/>
              <a:endCxn id="3020" idx="6"/>
            </p:cNvCxnSpPr>
            <p:nvPr/>
          </p:nvCxnSpPr>
          <p:spPr>
            <a:xfrm flipH="1">
              <a:off x="2516458" y="3189895"/>
              <a:ext cx="671700" cy="530700"/>
            </a:xfrm>
            <a:prstGeom prst="straightConnector1">
              <a:avLst/>
            </a:prstGeom>
            <a:noFill/>
            <a:ln w="9525" cap="flat" cmpd="sng">
              <a:solidFill>
                <a:srgbClr val="666666"/>
              </a:solidFill>
              <a:prstDash val="solid"/>
              <a:round/>
              <a:headEnd type="none" w="med" len="med"/>
              <a:tailEnd type="none" w="med" len="med"/>
            </a:ln>
          </p:spPr>
        </p:cxnSp>
        <p:sp>
          <p:nvSpPr>
            <p:cNvPr id="3036" name="Google Shape;3036;p133"/>
            <p:cNvSpPr/>
            <p:nvPr/>
          </p:nvSpPr>
          <p:spPr>
            <a:xfrm>
              <a:off x="2051947" y="241353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7" name="Google Shape;3037;p133"/>
            <p:cNvCxnSpPr>
              <a:stCxn id="3018" idx="4"/>
              <a:endCxn id="3016" idx="0"/>
            </p:cNvCxnSpPr>
            <p:nvPr/>
          </p:nvCxnSpPr>
          <p:spPr>
            <a:xfrm>
              <a:off x="2183984" y="1755324"/>
              <a:ext cx="0" cy="483900"/>
            </a:xfrm>
            <a:prstGeom prst="straightConnector1">
              <a:avLst/>
            </a:prstGeom>
            <a:noFill/>
            <a:ln w="9525" cap="flat" cmpd="sng">
              <a:solidFill>
                <a:srgbClr val="666666"/>
              </a:solidFill>
              <a:prstDash val="dash"/>
              <a:round/>
              <a:headEnd type="none" w="med" len="med"/>
              <a:tailEnd type="none" w="med" len="med"/>
            </a:ln>
          </p:spPr>
        </p:cxnSp>
        <p:cxnSp>
          <p:nvCxnSpPr>
            <p:cNvPr id="3038" name="Google Shape;3038;p133"/>
            <p:cNvCxnSpPr>
              <a:stCxn id="3016" idx="4"/>
              <a:endCxn id="3020" idx="0"/>
            </p:cNvCxnSpPr>
            <p:nvPr/>
          </p:nvCxnSpPr>
          <p:spPr>
            <a:xfrm>
              <a:off x="2183984" y="2904303"/>
              <a:ext cx="0" cy="483900"/>
            </a:xfrm>
            <a:prstGeom prst="straightConnector1">
              <a:avLst/>
            </a:prstGeom>
            <a:noFill/>
            <a:ln w="9525" cap="flat" cmpd="sng">
              <a:solidFill>
                <a:srgbClr val="666666"/>
              </a:solidFill>
              <a:prstDash val="dash"/>
              <a:round/>
              <a:headEnd type="none" w="med" len="med"/>
              <a:tailEnd type="none" w="med" len="med"/>
            </a:ln>
          </p:spPr>
        </p:cxnSp>
        <p:cxnSp>
          <p:nvCxnSpPr>
            <p:cNvPr id="3039" name="Google Shape;3039;p133"/>
            <p:cNvCxnSpPr>
              <a:stCxn id="3028" idx="6"/>
              <a:endCxn id="3016" idx="1"/>
            </p:cNvCxnSpPr>
            <p:nvPr/>
          </p:nvCxnSpPr>
          <p:spPr>
            <a:xfrm>
              <a:off x="1277211" y="2188753"/>
              <a:ext cx="671700" cy="147900"/>
            </a:xfrm>
            <a:prstGeom prst="straightConnector1">
              <a:avLst/>
            </a:prstGeom>
            <a:noFill/>
            <a:ln w="9525" cap="flat" cmpd="sng">
              <a:solidFill>
                <a:srgbClr val="666666"/>
              </a:solidFill>
              <a:prstDash val="dash"/>
              <a:round/>
              <a:headEnd type="none" w="med" len="med"/>
              <a:tailEnd type="none" w="med" len="med"/>
            </a:ln>
          </p:spPr>
        </p:cxnSp>
        <p:cxnSp>
          <p:nvCxnSpPr>
            <p:cNvPr id="3040" name="Google Shape;3040;p133"/>
            <p:cNvCxnSpPr>
              <a:stCxn id="3024" idx="6"/>
              <a:endCxn id="3016" idx="3"/>
            </p:cNvCxnSpPr>
            <p:nvPr/>
          </p:nvCxnSpPr>
          <p:spPr>
            <a:xfrm rot="10800000" flipH="1">
              <a:off x="1277211" y="2806843"/>
              <a:ext cx="671700" cy="147900"/>
            </a:xfrm>
            <a:prstGeom prst="straightConnector1">
              <a:avLst/>
            </a:prstGeom>
            <a:noFill/>
            <a:ln w="9525" cap="flat" cmpd="sng">
              <a:solidFill>
                <a:srgbClr val="666666"/>
              </a:solidFill>
              <a:prstDash val="dash"/>
              <a:round/>
              <a:headEnd type="none" w="med" len="med"/>
              <a:tailEnd type="none" w="med" len="med"/>
            </a:ln>
          </p:spPr>
        </p:cxnSp>
        <p:cxnSp>
          <p:nvCxnSpPr>
            <p:cNvPr id="3041" name="Google Shape;3041;p133"/>
            <p:cNvCxnSpPr>
              <a:stCxn id="3016" idx="7"/>
              <a:endCxn id="3026" idx="2"/>
            </p:cNvCxnSpPr>
            <p:nvPr/>
          </p:nvCxnSpPr>
          <p:spPr>
            <a:xfrm rot="10800000" flipH="1">
              <a:off x="2419132" y="2188705"/>
              <a:ext cx="671700" cy="147900"/>
            </a:xfrm>
            <a:prstGeom prst="straightConnector1">
              <a:avLst/>
            </a:prstGeom>
            <a:noFill/>
            <a:ln w="9525" cap="flat" cmpd="sng">
              <a:solidFill>
                <a:srgbClr val="666666"/>
              </a:solidFill>
              <a:prstDash val="dash"/>
              <a:round/>
              <a:headEnd type="none" w="med" len="med"/>
              <a:tailEnd type="none" w="med" len="med"/>
            </a:ln>
          </p:spPr>
        </p:cxnSp>
        <p:cxnSp>
          <p:nvCxnSpPr>
            <p:cNvPr id="3042" name="Google Shape;3042;p133"/>
            <p:cNvCxnSpPr>
              <a:stCxn id="3016" idx="5"/>
              <a:endCxn id="3022" idx="2"/>
            </p:cNvCxnSpPr>
            <p:nvPr/>
          </p:nvCxnSpPr>
          <p:spPr>
            <a:xfrm>
              <a:off x="2419132" y="2806902"/>
              <a:ext cx="671700" cy="147900"/>
            </a:xfrm>
            <a:prstGeom prst="straightConnector1">
              <a:avLst/>
            </a:prstGeom>
            <a:noFill/>
            <a:ln w="9525" cap="flat" cmpd="sng">
              <a:solidFill>
                <a:srgbClr val="666666"/>
              </a:solidFill>
              <a:prstDash val="dash"/>
              <a:round/>
              <a:headEnd type="none" w="med" len="med"/>
              <a:tailEnd type="none" w="med" len="med"/>
            </a:ln>
          </p:spPr>
        </p:cxnSp>
        <p:sp>
          <p:nvSpPr>
            <p:cNvPr id="3043" name="Google Shape;3043;p133"/>
            <p:cNvSpPr/>
            <p:nvPr/>
          </p:nvSpPr>
          <p:spPr>
            <a:xfrm>
              <a:off x="3039880" y="968743"/>
              <a:ext cx="387663" cy="323748"/>
            </a:xfrm>
            <a:custGeom>
              <a:avLst/>
              <a:gdLst/>
              <a:ahLst/>
              <a:cxnLst/>
              <a:rect l="l" t="t" r="r" b="b"/>
              <a:pathLst>
                <a:path w="11336" h="9467" extrusionOk="0">
                  <a:moveTo>
                    <a:pt x="5573" y="1942"/>
                  </a:moveTo>
                  <a:cubicBezTo>
                    <a:pt x="5906" y="1942"/>
                    <a:pt x="6192" y="2204"/>
                    <a:pt x="6192" y="2561"/>
                  </a:cubicBezTo>
                  <a:lnTo>
                    <a:pt x="6192" y="5085"/>
                  </a:lnTo>
                  <a:cubicBezTo>
                    <a:pt x="6192" y="5418"/>
                    <a:pt x="5906" y="5704"/>
                    <a:pt x="5573" y="5704"/>
                  </a:cubicBezTo>
                  <a:cubicBezTo>
                    <a:pt x="5216" y="5704"/>
                    <a:pt x="4930" y="5418"/>
                    <a:pt x="4930" y="5085"/>
                  </a:cubicBezTo>
                  <a:lnTo>
                    <a:pt x="4930" y="2561"/>
                  </a:lnTo>
                  <a:cubicBezTo>
                    <a:pt x="4930" y="2227"/>
                    <a:pt x="5216" y="1942"/>
                    <a:pt x="5573" y="1942"/>
                  </a:cubicBezTo>
                  <a:close/>
                  <a:moveTo>
                    <a:pt x="5553" y="6954"/>
                  </a:moveTo>
                  <a:cubicBezTo>
                    <a:pt x="5876" y="6954"/>
                    <a:pt x="6192" y="7199"/>
                    <a:pt x="6192" y="7586"/>
                  </a:cubicBezTo>
                  <a:cubicBezTo>
                    <a:pt x="6192" y="7919"/>
                    <a:pt x="5906" y="8205"/>
                    <a:pt x="5573" y="8205"/>
                  </a:cubicBezTo>
                  <a:cubicBezTo>
                    <a:pt x="5001" y="8205"/>
                    <a:pt x="4716" y="7538"/>
                    <a:pt x="5120" y="7133"/>
                  </a:cubicBezTo>
                  <a:cubicBezTo>
                    <a:pt x="5244" y="7010"/>
                    <a:pt x="5399" y="6954"/>
                    <a:pt x="5553" y="6954"/>
                  </a:cubicBezTo>
                  <a:close/>
                  <a:moveTo>
                    <a:pt x="5561" y="1"/>
                  </a:moveTo>
                  <a:cubicBezTo>
                    <a:pt x="5144" y="1"/>
                    <a:pt x="4727" y="203"/>
                    <a:pt x="4477" y="608"/>
                  </a:cubicBezTo>
                  <a:lnTo>
                    <a:pt x="500" y="7562"/>
                  </a:lnTo>
                  <a:cubicBezTo>
                    <a:pt x="0" y="8395"/>
                    <a:pt x="596" y="9467"/>
                    <a:pt x="1572" y="9467"/>
                  </a:cubicBezTo>
                  <a:lnTo>
                    <a:pt x="9764" y="9467"/>
                  </a:lnTo>
                  <a:cubicBezTo>
                    <a:pt x="10741" y="9467"/>
                    <a:pt x="11336" y="8419"/>
                    <a:pt x="10860" y="7562"/>
                  </a:cubicBezTo>
                  <a:lnTo>
                    <a:pt x="6644" y="608"/>
                  </a:lnTo>
                  <a:cubicBezTo>
                    <a:pt x="6394" y="203"/>
                    <a:pt x="5978" y="1"/>
                    <a:pt x="55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4" name="Google Shape;3044;p133"/>
          <p:cNvSpPr txBox="1"/>
          <p:nvPr/>
        </p:nvSpPr>
        <p:spPr>
          <a:xfrm>
            <a:off x="889975" y="1638388"/>
            <a:ext cx="1442100" cy="997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a:solidFill>
                  <a:schemeClr val="lt2"/>
                </a:solidFill>
                <a:latin typeface="Inter"/>
                <a:ea typeface="Inter"/>
                <a:cs typeface="Inter"/>
                <a:sym typeface="Inter"/>
              </a:rPr>
              <a:t>Great Resignation 2022</a:t>
            </a:r>
            <a:endParaRPr sz="1600" b="1">
              <a:solidFill>
                <a:schemeClr val="lt2"/>
              </a:solidFill>
              <a:latin typeface="Inter"/>
              <a:ea typeface="Inter"/>
              <a:cs typeface="Inter"/>
              <a:sym typeface="Inter"/>
            </a:endParaRPr>
          </a:p>
        </p:txBody>
      </p:sp>
      <p:sp>
        <p:nvSpPr>
          <p:cNvPr id="3045" name="Google Shape;3045;p133"/>
          <p:cNvSpPr txBox="1"/>
          <p:nvPr/>
        </p:nvSpPr>
        <p:spPr>
          <a:xfrm>
            <a:off x="889975" y="3152375"/>
            <a:ext cx="1442100" cy="9357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600" b="1">
                <a:solidFill>
                  <a:schemeClr val="lt2"/>
                </a:solidFill>
                <a:latin typeface="Inter"/>
                <a:ea typeface="Inter"/>
                <a:cs typeface="Inter"/>
                <a:sym typeface="Inter"/>
              </a:rPr>
              <a:t>Exit Interviews </a:t>
            </a:r>
            <a:r>
              <a:rPr lang="en" sz="1200" i="1">
                <a:solidFill>
                  <a:schemeClr val="lt2"/>
                </a:solidFill>
                <a:latin typeface="Inter"/>
                <a:ea typeface="Inter"/>
                <a:cs typeface="Inter"/>
                <a:sym typeface="Inter"/>
              </a:rPr>
              <a:t>(Gallup, 2019)</a:t>
            </a:r>
            <a:endParaRPr sz="1200" i="1">
              <a:solidFill>
                <a:schemeClr val="lt2"/>
              </a:solidFill>
              <a:latin typeface="Inter"/>
              <a:ea typeface="Inter"/>
              <a:cs typeface="Inter"/>
              <a:sym typeface="Inter"/>
            </a:endParaRPr>
          </a:p>
        </p:txBody>
      </p:sp>
      <p:grpSp>
        <p:nvGrpSpPr>
          <p:cNvPr id="3046" name="Google Shape;3046;p133"/>
          <p:cNvGrpSpPr/>
          <p:nvPr/>
        </p:nvGrpSpPr>
        <p:grpSpPr>
          <a:xfrm>
            <a:off x="668804" y="1087695"/>
            <a:ext cx="2292125" cy="34200"/>
            <a:chOff x="4567820" y="1685723"/>
            <a:chExt cx="3056166" cy="45600"/>
          </a:xfrm>
        </p:grpSpPr>
        <p:cxnSp>
          <p:nvCxnSpPr>
            <p:cNvPr id="3047" name="Google Shape;3047;p133"/>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048" name="Google Shape;3048;p133"/>
            <p:cNvCxnSpPr>
              <a:endCxn id="3049"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049" name="Google Shape;3049;p133"/>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050" name="Google Shape;3050;p133"/>
          <p:cNvSpPr/>
          <p:nvPr/>
        </p:nvSpPr>
        <p:spPr>
          <a:xfrm flipH="1">
            <a:off x="2847456" y="721683"/>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051" name="Google Shape;3051;p133"/>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Mufaddal</a:t>
            </a:r>
            <a:endParaRPr sz="2000"/>
          </a:p>
        </p:txBody>
      </p:sp>
      <p:sp>
        <p:nvSpPr>
          <p:cNvPr id="3052" name="Google Shape;3052;p133"/>
          <p:cNvSpPr txBox="1"/>
          <p:nvPr/>
        </p:nvSpPr>
        <p:spPr>
          <a:xfrm>
            <a:off x="2652275" y="1453275"/>
            <a:ext cx="5875800" cy="1386600"/>
          </a:xfrm>
          <a:prstGeom prst="rect">
            <a:avLst/>
          </a:prstGeom>
          <a:solidFill>
            <a:srgbClr val="E38075">
              <a:alpha val="12549"/>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b="1">
                <a:solidFill>
                  <a:schemeClr val="lt1"/>
                </a:solidFill>
                <a:latin typeface="Quattrocento Sans"/>
                <a:ea typeface="Quattrocento Sans"/>
                <a:cs typeface="Quattrocento Sans"/>
                <a:sym typeface="Quattrocento Sans"/>
              </a:rPr>
              <a:t>  50.5 million</a:t>
            </a:r>
            <a:r>
              <a:rPr lang="en" sz="1600">
                <a:solidFill>
                  <a:schemeClr val="lt1"/>
                </a:solidFill>
                <a:latin typeface="Quattrocento Sans"/>
                <a:ea typeface="Quattrocento Sans"/>
                <a:cs typeface="Quattrocento Sans"/>
                <a:sym typeface="Quattrocento Sans"/>
              </a:rPr>
              <a:t> US workers quit ⇒  </a:t>
            </a:r>
            <a:r>
              <a:rPr lang="en" sz="1600" b="1">
                <a:solidFill>
                  <a:schemeClr val="lt1"/>
                </a:solidFill>
                <a:latin typeface="Quattrocento Sans"/>
                <a:ea typeface="Quattrocento Sans"/>
                <a:cs typeface="Quattrocento Sans"/>
                <a:sym typeface="Quattrocento Sans"/>
              </a:rPr>
              <a:t>Cost $1 trillion</a:t>
            </a:r>
            <a:endParaRPr>
              <a:solidFill>
                <a:schemeClr val="lt1"/>
              </a:solidFill>
              <a:latin typeface="Inter"/>
              <a:ea typeface="Inter"/>
              <a:cs typeface="Inter"/>
              <a:sym typeface="Inter"/>
            </a:endParaRPr>
          </a:p>
        </p:txBody>
      </p:sp>
      <p:sp>
        <p:nvSpPr>
          <p:cNvPr id="3053" name="Google Shape;3053;p133"/>
          <p:cNvSpPr txBox="1"/>
          <p:nvPr/>
        </p:nvSpPr>
        <p:spPr>
          <a:xfrm>
            <a:off x="2652275" y="2942800"/>
            <a:ext cx="5875800" cy="1391400"/>
          </a:xfrm>
          <a:prstGeom prst="rect">
            <a:avLst/>
          </a:prstGeom>
          <a:solidFill>
            <a:srgbClr val="BFBFBF">
              <a:alpha val="14900"/>
            </a:srgbClr>
          </a:solidFill>
          <a:ln>
            <a:noFill/>
          </a:ln>
        </p:spPr>
        <p:txBody>
          <a:bodyPr spcFirstLastPara="1" wrap="square" lIns="91425" tIns="91425" rIns="91425" bIns="91425" anchor="ctr" anchorCtr="0">
            <a:noAutofit/>
          </a:bodyPr>
          <a:lstStyle/>
          <a:p>
            <a:pPr marL="114300" lvl="0" indent="0" algn="l" rtl="0">
              <a:lnSpc>
                <a:spcPct val="115000"/>
              </a:lnSpc>
              <a:spcBef>
                <a:spcPts val="0"/>
              </a:spcBef>
              <a:spcAft>
                <a:spcPts val="0"/>
              </a:spcAft>
              <a:buNone/>
            </a:pPr>
            <a:r>
              <a:rPr lang="en" b="1">
                <a:solidFill>
                  <a:schemeClr val="lt1"/>
                </a:solidFill>
                <a:latin typeface="Inter"/>
                <a:ea typeface="Inter"/>
                <a:cs typeface="Inter"/>
                <a:sym typeface="Inter"/>
              </a:rPr>
              <a:t>52%</a:t>
            </a:r>
            <a:r>
              <a:rPr lang="en">
                <a:solidFill>
                  <a:schemeClr val="lt1"/>
                </a:solidFill>
                <a:latin typeface="Inter"/>
                <a:ea typeface="Inter"/>
                <a:cs typeface="Inter"/>
                <a:sym typeface="Inter"/>
              </a:rPr>
              <a:t> of voluntarily exiting employees said </a:t>
            </a:r>
            <a:r>
              <a:rPr lang="en" b="1">
                <a:solidFill>
                  <a:schemeClr val="lt1"/>
                </a:solidFill>
                <a:latin typeface="Inter"/>
                <a:ea typeface="Inter"/>
                <a:cs typeface="Inter"/>
                <a:sym typeface="Inter"/>
              </a:rPr>
              <a:t>steps could have been taken </a:t>
            </a:r>
            <a:r>
              <a:rPr lang="en">
                <a:solidFill>
                  <a:schemeClr val="lt1"/>
                </a:solidFill>
                <a:latin typeface="Inter"/>
                <a:ea typeface="Inter"/>
                <a:cs typeface="Inter"/>
                <a:sym typeface="Inter"/>
              </a:rPr>
              <a:t>to deter them from leaving</a:t>
            </a:r>
            <a:endParaRPr>
              <a:solidFill>
                <a:schemeClr val="lt1"/>
              </a:solidFill>
              <a:latin typeface="Inter"/>
              <a:ea typeface="Inter"/>
              <a:cs typeface="Inter"/>
              <a:sym typeface="Inter"/>
            </a:endParaRPr>
          </a:p>
          <a:p>
            <a:pPr marL="114300" lvl="0" indent="0" algn="l" rtl="0">
              <a:lnSpc>
                <a:spcPct val="115000"/>
              </a:lnSpc>
              <a:spcBef>
                <a:spcPts val="0"/>
              </a:spcBef>
              <a:spcAft>
                <a:spcPts val="0"/>
              </a:spcAft>
              <a:buNone/>
            </a:pPr>
            <a:endParaRPr>
              <a:solidFill>
                <a:schemeClr val="lt1"/>
              </a:solidFill>
              <a:latin typeface="Inter"/>
              <a:ea typeface="Inter"/>
              <a:cs typeface="Inter"/>
              <a:sym typeface="Inter"/>
            </a:endParaRPr>
          </a:p>
          <a:p>
            <a:pPr marL="114300" lvl="0" indent="0" algn="l" rtl="0">
              <a:lnSpc>
                <a:spcPct val="115000"/>
              </a:lnSpc>
              <a:spcBef>
                <a:spcPts val="0"/>
              </a:spcBef>
              <a:spcAft>
                <a:spcPts val="0"/>
              </a:spcAft>
              <a:buNone/>
            </a:pPr>
            <a:r>
              <a:rPr lang="en">
                <a:solidFill>
                  <a:schemeClr val="lt1"/>
                </a:solidFill>
                <a:latin typeface="Inter"/>
                <a:ea typeface="Inter"/>
                <a:cs typeface="Inter"/>
                <a:sym typeface="Inter"/>
              </a:rPr>
              <a:t>Attrition:  Self-inflicted problem ⇒</a:t>
            </a:r>
            <a:r>
              <a:rPr lang="en" b="1">
                <a:solidFill>
                  <a:schemeClr val="lt1"/>
                </a:solidFill>
                <a:latin typeface="Inter"/>
                <a:ea typeface="Inter"/>
                <a:cs typeface="Inter"/>
                <a:sym typeface="Inter"/>
              </a:rPr>
              <a:t> Early intervention</a:t>
            </a:r>
            <a:r>
              <a:rPr lang="en">
                <a:solidFill>
                  <a:schemeClr val="lt1"/>
                </a:solidFill>
                <a:latin typeface="Inter"/>
                <a:ea typeface="Inter"/>
                <a:cs typeface="Inter"/>
                <a:sym typeface="Inter"/>
              </a:rPr>
              <a:t> crucial</a:t>
            </a:r>
            <a:endParaRPr>
              <a:solidFill>
                <a:schemeClr val="lt1"/>
              </a:solidFill>
              <a:latin typeface="Inter"/>
              <a:ea typeface="Inter"/>
              <a:cs typeface="Inter"/>
              <a:sym typeface="Inte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52"/>
        <p:cNvGrpSpPr/>
        <p:nvPr/>
      </p:nvGrpSpPr>
      <p:grpSpPr>
        <a:xfrm>
          <a:off x="0" y="0"/>
          <a:ext cx="0" cy="0"/>
          <a:chOff x="0" y="0"/>
          <a:chExt cx="0" cy="0"/>
        </a:xfrm>
      </p:grpSpPr>
      <p:sp>
        <p:nvSpPr>
          <p:cNvPr id="4553" name="Google Shape;4553;p178"/>
          <p:cNvSpPr/>
          <p:nvPr/>
        </p:nvSpPr>
        <p:spPr>
          <a:xfrm>
            <a:off x="1217825" y="2065175"/>
            <a:ext cx="3307500" cy="1683600"/>
          </a:xfrm>
          <a:prstGeom prst="roundRect">
            <a:avLst>
              <a:gd name="adj" fmla="val 10290"/>
            </a:avLst>
          </a:prstGeom>
          <a:solidFill>
            <a:srgbClr val="9894A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54" name="Google Shape;4554;p178"/>
          <p:cNvPicPr preferRelativeResize="0"/>
          <p:nvPr/>
        </p:nvPicPr>
        <p:blipFill>
          <a:blip r:embed="rId3">
            <a:alphaModFix/>
          </a:blip>
          <a:stretch>
            <a:fillRect/>
          </a:stretch>
        </p:blipFill>
        <p:spPr>
          <a:xfrm>
            <a:off x="5510779" y="3"/>
            <a:ext cx="3633224" cy="4805949"/>
          </a:xfrm>
          <a:prstGeom prst="rect">
            <a:avLst/>
          </a:prstGeom>
          <a:noFill/>
          <a:ln>
            <a:noFill/>
          </a:ln>
        </p:spPr>
      </p:pic>
      <p:sp>
        <p:nvSpPr>
          <p:cNvPr id="4555" name="Google Shape;4555;p17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Excessive Overtime - Physical Health</a:t>
            </a:r>
            <a:endParaRPr>
              <a:solidFill>
                <a:srgbClr val="CC0000"/>
              </a:solidFill>
            </a:endParaRPr>
          </a:p>
        </p:txBody>
      </p:sp>
      <p:sp>
        <p:nvSpPr>
          <p:cNvPr id="4556" name="Google Shape;4556;p178"/>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557" name="Google Shape;4557;p178"/>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558" name="Google Shape;4558;p178"/>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559" name="Google Shape;4559;p178"/>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560" name="Google Shape;4560;p178"/>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561" name="Google Shape;4561;p178"/>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562" name="Google Shape;4562;p178"/>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563" name="Google Shape;4563;p178"/>
          <p:cNvSpPr/>
          <p:nvPr/>
        </p:nvSpPr>
        <p:spPr>
          <a:xfrm>
            <a:off x="4559502"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564" name="Google Shape;4564;p178"/>
          <p:cNvSpPr/>
          <p:nvPr/>
        </p:nvSpPr>
        <p:spPr>
          <a:xfrm flipH="1">
            <a:off x="531406" y="674645"/>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565" name="Google Shape;4565;p178"/>
          <p:cNvSpPr/>
          <p:nvPr/>
        </p:nvSpPr>
        <p:spPr>
          <a:xfrm flipH="1">
            <a:off x="8782459" y="46009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566" name="Google Shape;4566;p178"/>
          <p:cNvGrpSpPr/>
          <p:nvPr/>
        </p:nvGrpSpPr>
        <p:grpSpPr>
          <a:xfrm>
            <a:off x="821214" y="1011531"/>
            <a:ext cx="4827825" cy="29549"/>
            <a:chOff x="4567820" y="1685723"/>
            <a:chExt cx="3056166" cy="45600"/>
          </a:xfrm>
        </p:grpSpPr>
        <p:cxnSp>
          <p:nvCxnSpPr>
            <p:cNvPr id="4567" name="Google Shape;4567;p178"/>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568" name="Google Shape;4568;p178"/>
            <p:cNvCxnSpPr>
              <a:endCxn id="4569"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569" name="Google Shape;4569;p178"/>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570" name="Google Shape;4570;p178"/>
          <p:cNvSpPr txBox="1"/>
          <p:nvPr/>
        </p:nvSpPr>
        <p:spPr>
          <a:xfrm>
            <a:off x="1581497" y="2427725"/>
            <a:ext cx="3122700" cy="11697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Risk to well-being </a:t>
            </a:r>
            <a:endParaRPr sz="1600">
              <a:solidFill>
                <a:schemeClr val="lt1"/>
              </a:solidFill>
              <a:latin typeface="Inter"/>
              <a:ea typeface="Inter"/>
              <a:cs typeface="Inter"/>
              <a:sym typeface="Inter"/>
            </a:endParaRPr>
          </a:p>
          <a:p>
            <a:pPr marL="457200" lvl="0" indent="-330200" algn="l" rtl="0">
              <a:lnSpc>
                <a:spcPct val="150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↑dissatisfaction</a:t>
            </a:r>
            <a:endParaRPr sz="1600">
              <a:solidFill>
                <a:schemeClr val="lt1"/>
              </a:solidFill>
              <a:latin typeface="Inter"/>
              <a:ea typeface="Inter"/>
              <a:cs typeface="Inter"/>
              <a:sym typeface="Inter"/>
            </a:endParaRPr>
          </a:p>
          <a:p>
            <a:pPr marL="457200" lvl="0" indent="-330200" algn="l" rtl="0">
              <a:lnSpc>
                <a:spcPct val="150000"/>
              </a:lnSpc>
              <a:spcBef>
                <a:spcPts val="0"/>
              </a:spcBef>
              <a:spcAft>
                <a:spcPts val="0"/>
              </a:spcAft>
              <a:buClr>
                <a:schemeClr val="lt1"/>
              </a:buClr>
              <a:buSzPts val="1600"/>
              <a:buFont typeface="Inter"/>
              <a:buChar char="➔"/>
            </a:pPr>
            <a:r>
              <a:rPr lang="en" sz="1600">
                <a:solidFill>
                  <a:schemeClr val="lt1"/>
                </a:solidFill>
                <a:latin typeface="Inter"/>
                <a:ea typeface="Inter"/>
                <a:cs typeface="Inter"/>
                <a:sym typeface="Inter"/>
              </a:rPr>
              <a:t>Higher attrition</a:t>
            </a:r>
            <a:endParaRPr>
              <a:latin typeface="Calibri"/>
              <a:ea typeface="Calibri"/>
              <a:cs typeface="Calibri"/>
              <a:sym typeface="Calibri"/>
            </a:endParaRPr>
          </a:p>
        </p:txBody>
      </p:sp>
      <p:sp>
        <p:nvSpPr>
          <p:cNvPr id="4571" name="Google Shape;4571;p178"/>
          <p:cNvSpPr/>
          <p:nvPr/>
        </p:nvSpPr>
        <p:spPr>
          <a:xfrm>
            <a:off x="1339800" y="1901850"/>
            <a:ext cx="2991600" cy="447600"/>
          </a:xfrm>
          <a:prstGeom prst="roundRect">
            <a:avLst>
              <a:gd name="adj" fmla="val 2999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Fira Sans Extra Condensed"/>
                <a:ea typeface="Fira Sans Extra Condensed"/>
                <a:cs typeface="Fira Sans Extra Condensed"/>
                <a:sym typeface="Fira Sans Extra Condensed"/>
              </a:rPr>
              <a:t>    Prolonged Physical Strain </a:t>
            </a:r>
            <a:endParaRPr sz="1800" b="1">
              <a:solidFill>
                <a:schemeClr val="lt2"/>
              </a:solidFill>
              <a:latin typeface="Fira Sans Extra Condensed"/>
              <a:ea typeface="Fira Sans Extra Condensed"/>
              <a:cs typeface="Fira Sans Extra Condensed"/>
              <a:sym typeface="Fira Sans Extra Condensed"/>
            </a:endParaRPr>
          </a:p>
        </p:txBody>
      </p:sp>
      <p:sp>
        <p:nvSpPr>
          <p:cNvPr id="4572" name="Google Shape;4572;p178"/>
          <p:cNvSpPr/>
          <p:nvPr/>
        </p:nvSpPr>
        <p:spPr>
          <a:xfrm>
            <a:off x="756501" y="1704800"/>
            <a:ext cx="803100" cy="803100"/>
          </a:xfrm>
          <a:prstGeom prst="ellipse">
            <a:avLst/>
          </a:prstGeom>
          <a:solidFill>
            <a:srgbClr val="43434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Fira Sans Extra Condensed"/>
              <a:ea typeface="Fira Sans Extra Condensed"/>
              <a:cs typeface="Fira Sans Extra Condensed"/>
              <a:sym typeface="Fira Sans Extra Condensed"/>
            </a:endParaRPr>
          </a:p>
        </p:txBody>
      </p:sp>
      <p:sp>
        <p:nvSpPr>
          <p:cNvPr id="4573" name="Google Shape;4573;p178"/>
          <p:cNvSpPr/>
          <p:nvPr/>
        </p:nvSpPr>
        <p:spPr>
          <a:xfrm>
            <a:off x="964218" y="1944468"/>
            <a:ext cx="387663" cy="323748"/>
          </a:xfrm>
          <a:custGeom>
            <a:avLst/>
            <a:gdLst/>
            <a:ahLst/>
            <a:cxnLst/>
            <a:rect l="l" t="t" r="r" b="b"/>
            <a:pathLst>
              <a:path w="11336" h="9467" extrusionOk="0">
                <a:moveTo>
                  <a:pt x="5573" y="1942"/>
                </a:moveTo>
                <a:cubicBezTo>
                  <a:pt x="5906" y="1942"/>
                  <a:pt x="6192" y="2204"/>
                  <a:pt x="6192" y="2561"/>
                </a:cubicBezTo>
                <a:lnTo>
                  <a:pt x="6192" y="5085"/>
                </a:lnTo>
                <a:cubicBezTo>
                  <a:pt x="6192" y="5418"/>
                  <a:pt x="5906" y="5704"/>
                  <a:pt x="5573" y="5704"/>
                </a:cubicBezTo>
                <a:cubicBezTo>
                  <a:pt x="5216" y="5704"/>
                  <a:pt x="4930" y="5418"/>
                  <a:pt x="4930" y="5085"/>
                </a:cubicBezTo>
                <a:lnTo>
                  <a:pt x="4930" y="2561"/>
                </a:lnTo>
                <a:cubicBezTo>
                  <a:pt x="4930" y="2227"/>
                  <a:pt x="5216" y="1942"/>
                  <a:pt x="5573" y="1942"/>
                </a:cubicBezTo>
                <a:close/>
                <a:moveTo>
                  <a:pt x="5553" y="6954"/>
                </a:moveTo>
                <a:cubicBezTo>
                  <a:pt x="5876" y="6954"/>
                  <a:pt x="6192" y="7199"/>
                  <a:pt x="6192" y="7586"/>
                </a:cubicBezTo>
                <a:cubicBezTo>
                  <a:pt x="6192" y="7919"/>
                  <a:pt x="5906" y="8205"/>
                  <a:pt x="5573" y="8205"/>
                </a:cubicBezTo>
                <a:cubicBezTo>
                  <a:pt x="5001" y="8205"/>
                  <a:pt x="4716" y="7538"/>
                  <a:pt x="5120" y="7133"/>
                </a:cubicBezTo>
                <a:cubicBezTo>
                  <a:pt x="5244" y="7010"/>
                  <a:pt x="5399" y="6954"/>
                  <a:pt x="5553" y="6954"/>
                </a:cubicBezTo>
                <a:close/>
                <a:moveTo>
                  <a:pt x="5561" y="1"/>
                </a:moveTo>
                <a:cubicBezTo>
                  <a:pt x="5144" y="1"/>
                  <a:pt x="4727" y="203"/>
                  <a:pt x="4477" y="608"/>
                </a:cubicBezTo>
                <a:lnTo>
                  <a:pt x="500" y="7562"/>
                </a:lnTo>
                <a:cubicBezTo>
                  <a:pt x="0" y="8395"/>
                  <a:pt x="596" y="9467"/>
                  <a:pt x="1572" y="9467"/>
                </a:cubicBezTo>
                <a:lnTo>
                  <a:pt x="9764" y="9467"/>
                </a:lnTo>
                <a:cubicBezTo>
                  <a:pt x="10741" y="9467"/>
                  <a:pt x="11336" y="8419"/>
                  <a:pt x="10860" y="7562"/>
                </a:cubicBezTo>
                <a:lnTo>
                  <a:pt x="6644" y="608"/>
                </a:lnTo>
                <a:cubicBezTo>
                  <a:pt x="6394" y="203"/>
                  <a:pt x="5978" y="1"/>
                  <a:pt x="5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78"/>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Yu-Hsing</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sp>
        <p:nvSpPr>
          <p:cNvPr id="4579" name="Google Shape;4579;p17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Tackle “OverTime”-- Redefine Shift System</a:t>
            </a:r>
            <a:endParaRPr>
              <a:solidFill>
                <a:srgbClr val="CC0000"/>
              </a:solidFill>
            </a:endParaRPr>
          </a:p>
        </p:txBody>
      </p:sp>
      <p:sp>
        <p:nvSpPr>
          <p:cNvPr id="4580" name="Google Shape;4580;p179"/>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581" name="Google Shape;4581;p179"/>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582" name="Google Shape;4582;p179"/>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583" name="Google Shape;4583;p179"/>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584" name="Google Shape;4584;p179"/>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585" name="Google Shape;4585;p179"/>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586" name="Google Shape;4586;p179"/>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587" name="Google Shape;4587;p179"/>
          <p:cNvSpPr/>
          <p:nvPr/>
        </p:nvSpPr>
        <p:spPr>
          <a:xfrm>
            <a:off x="4559502"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588" name="Google Shape;4588;p179"/>
          <p:cNvSpPr/>
          <p:nvPr/>
        </p:nvSpPr>
        <p:spPr>
          <a:xfrm flipH="1">
            <a:off x="8782459" y="46009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589" name="Google Shape;4589;p179"/>
          <p:cNvGrpSpPr/>
          <p:nvPr/>
        </p:nvGrpSpPr>
        <p:grpSpPr>
          <a:xfrm>
            <a:off x="820940" y="1011597"/>
            <a:ext cx="6089716" cy="50776"/>
            <a:chOff x="4567820" y="1685723"/>
            <a:chExt cx="3056166" cy="45600"/>
          </a:xfrm>
        </p:grpSpPr>
        <p:cxnSp>
          <p:nvCxnSpPr>
            <p:cNvPr id="4590" name="Google Shape;4590;p179"/>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591" name="Google Shape;4591;p179"/>
            <p:cNvCxnSpPr>
              <a:endCxn id="4592"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592" name="Google Shape;4592;p179"/>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593" name="Google Shape;4593;p179"/>
          <p:cNvSpPr/>
          <p:nvPr/>
        </p:nvSpPr>
        <p:spPr>
          <a:xfrm flipH="1">
            <a:off x="4791975" y="2571725"/>
            <a:ext cx="3927600" cy="789300"/>
          </a:xfrm>
          <a:prstGeom prst="homePlate">
            <a:avLst>
              <a:gd name="adj" fmla="val 31974"/>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79"/>
          <p:cNvSpPr/>
          <p:nvPr/>
        </p:nvSpPr>
        <p:spPr>
          <a:xfrm>
            <a:off x="4791975" y="3738525"/>
            <a:ext cx="3927600" cy="819900"/>
          </a:xfrm>
          <a:prstGeom prst="homePlate">
            <a:avLst>
              <a:gd name="adj" fmla="val 31974"/>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79"/>
          <p:cNvSpPr/>
          <p:nvPr/>
        </p:nvSpPr>
        <p:spPr>
          <a:xfrm>
            <a:off x="4791975" y="1326475"/>
            <a:ext cx="3927600" cy="789300"/>
          </a:xfrm>
          <a:prstGeom prst="homePlate">
            <a:avLst>
              <a:gd name="adj" fmla="val 31974"/>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179"/>
          <p:cNvGrpSpPr/>
          <p:nvPr/>
        </p:nvGrpSpPr>
        <p:grpSpPr>
          <a:xfrm>
            <a:off x="5030904" y="1572993"/>
            <a:ext cx="367261" cy="367261"/>
            <a:chOff x="-65145700" y="3727425"/>
            <a:chExt cx="317425" cy="317425"/>
          </a:xfrm>
        </p:grpSpPr>
        <p:sp>
          <p:nvSpPr>
            <p:cNvPr id="4597" name="Google Shape;4597;p17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7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99" name="Google Shape;4599;p179"/>
          <p:cNvCxnSpPr>
            <a:stCxn id="4593" idx="3"/>
          </p:cNvCxnSpPr>
          <p:nvPr/>
        </p:nvCxnSpPr>
        <p:spPr>
          <a:xfrm flipH="1">
            <a:off x="3384075" y="2966375"/>
            <a:ext cx="1407900" cy="613800"/>
          </a:xfrm>
          <a:prstGeom prst="curvedConnector3">
            <a:avLst>
              <a:gd name="adj1" fmla="val 50000"/>
            </a:avLst>
          </a:prstGeom>
          <a:noFill/>
          <a:ln w="19050" cap="flat" cmpd="sng">
            <a:solidFill>
              <a:srgbClr val="CA8786"/>
            </a:solidFill>
            <a:prstDash val="solid"/>
            <a:round/>
            <a:headEnd type="oval" w="med" len="med"/>
            <a:tailEnd type="oval" w="med" len="med"/>
          </a:ln>
        </p:spPr>
      </p:cxnSp>
      <p:cxnSp>
        <p:nvCxnSpPr>
          <p:cNvPr id="4600" name="Google Shape;4600;p179"/>
          <p:cNvCxnSpPr/>
          <p:nvPr/>
        </p:nvCxnSpPr>
        <p:spPr>
          <a:xfrm flipH="1">
            <a:off x="3384075" y="1721127"/>
            <a:ext cx="1407900" cy="1859100"/>
          </a:xfrm>
          <a:prstGeom prst="curvedConnector3">
            <a:avLst>
              <a:gd name="adj1" fmla="val 50003"/>
            </a:avLst>
          </a:prstGeom>
          <a:noFill/>
          <a:ln w="19050" cap="flat" cmpd="sng">
            <a:solidFill>
              <a:srgbClr val="CA8786"/>
            </a:solidFill>
            <a:prstDash val="solid"/>
            <a:round/>
            <a:headEnd type="oval" w="med" len="med"/>
            <a:tailEnd type="oval" w="med" len="med"/>
          </a:ln>
        </p:spPr>
      </p:cxnSp>
      <p:cxnSp>
        <p:nvCxnSpPr>
          <p:cNvPr id="4601" name="Google Shape;4601;p179"/>
          <p:cNvCxnSpPr>
            <a:stCxn id="4594" idx="1"/>
            <a:endCxn id="4602" idx="3"/>
          </p:cNvCxnSpPr>
          <p:nvPr/>
        </p:nvCxnSpPr>
        <p:spPr>
          <a:xfrm rot="10800000">
            <a:off x="3384075" y="3580275"/>
            <a:ext cx="1407900" cy="568200"/>
          </a:xfrm>
          <a:prstGeom prst="curvedConnector3">
            <a:avLst>
              <a:gd name="adj1" fmla="val 50003"/>
            </a:avLst>
          </a:prstGeom>
          <a:noFill/>
          <a:ln w="19050" cap="flat" cmpd="sng">
            <a:solidFill>
              <a:srgbClr val="CA8786"/>
            </a:solidFill>
            <a:prstDash val="solid"/>
            <a:round/>
            <a:headEnd type="oval" w="med" len="med"/>
            <a:tailEnd type="oval" w="med" len="med"/>
          </a:ln>
        </p:spPr>
      </p:cxnSp>
      <p:sp>
        <p:nvSpPr>
          <p:cNvPr id="4603" name="Google Shape;4603;p179"/>
          <p:cNvSpPr txBox="1"/>
          <p:nvPr/>
        </p:nvSpPr>
        <p:spPr>
          <a:xfrm>
            <a:off x="5398175" y="1552675"/>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solidFill>
                  <a:schemeClr val="lt2"/>
                </a:solidFill>
                <a:latin typeface="Inter"/>
                <a:ea typeface="Inter"/>
                <a:cs typeface="Inter"/>
                <a:sym typeface="Inter"/>
              </a:rPr>
              <a:t>No ↓ in employees’ total working time</a:t>
            </a:r>
            <a:endParaRPr sz="1200">
              <a:solidFill>
                <a:schemeClr val="lt2"/>
              </a:solidFill>
              <a:latin typeface="Inter"/>
              <a:ea typeface="Inter"/>
              <a:cs typeface="Inter"/>
              <a:sym typeface="Inter"/>
            </a:endParaRPr>
          </a:p>
        </p:txBody>
      </p:sp>
      <p:sp>
        <p:nvSpPr>
          <p:cNvPr id="4604" name="Google Shape;4604;p179"/>
          <p:cNvSpPr txBox="1"/>
          <p:nvPr/>
        </p:nvSpPr>
        <p:spPr>
          <a:xfrm>
            <a:off x="5623150" y="2643125"/>
            <a:ext cx="3196500" cy="646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b="1" u="sng">
                <a:solidFill>
                  <a:schemeClr val="lt2"/>
                </a:solidFill>
                <a:latin typeface="Inter"/>
                <a:ea typeface="Inter"/>
                <a:cs typeface="Inter"/>
                <a:sym typeface="Inter"/>
              </a:rPr>
              <a:t>BUT ↓ likelihood  and necessity </a:t>
            </a:r>
            <a:r>
              <a:rPr lang="en" sz="1200">
                <a:solidFill>
                  <a:schemeClr val="lt2"/>
                </a:solidFill>
                <a:latin typeface="Inter"/>
                <a:ea typeface="Inter"/>
                <a:cs typeface="Inter"/>
                <a:sym typeface="Inter"/>
              </a:rPr>
              <a:t>of overtime on the same working day</a:t>
            </a:r>
            <a:endParaRPr sz="1200">
              <a:solidFill>
                <a:schemeClr val="lt2"/>
              </a:solidFill>
              <a:latin typeface="Inter"/>
              <a:ea typeface="Inter"/>
              <a:cs typeface="Inter"/>
              <a:sym typeface="Inter"/>
            </a:endParaRPr>
          </a:p>
        </p:txBody>
      </p:sp>
      <p:sp>
        <p:nvSpPr>
          <p:cNvPr id="4605" name="Google Shape;4605;p179"/>
          <p:cNvSpPr/>
          <p:nvPr/>
        </p:nvSpPr>
        <p:spPr>
          <a:xfrm rot="5400000">
            <a:off x="1867600" y="2796413"/>
            <a:ext cx="519900" cy="442200"/>
          </a:xfrm>
          <a:prstGeom prst="rightArrow">
            <a:avLst>
              <a:gd name="adj1" fmla="val 50000"/>
              <a:gd name="adj2" fmla="val 50000"/>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79"/>
          <p:cNvSpPr/>
          <p:nvPr/>
        </p:nvSpPr>
        <p:spPr>
          <a:xfrm>
            <a:off x="871000" y="3515100"/>
            <a:ext cx="2513100" cy="1043100"/>
          </a:xfrm>
          <a:prstGeom prst="roundRect">
            <a:avLst>
              <a:gd name="adj" fmla="val 10290"/>
            </a:avLst>
          </a:prstGeom>
          <a:solidFill>
            <a:srgbClr val="D3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79"/>
          <p:cNvSpPr/>
          <p:nvPr/>
        </p:nvSpPr>
        <p:spPr>
          <a:xfrm>
            <a:off x="1037700" y="3356350"/>
            <a:ext cx="2346300" cy="447600"/>
          </a:xfrm>
          <a:prstGeom prst="roundRect">
            <a:avLst>
              <a:gd name="adj" fmla="val 2999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Fira Sans Extra Condensed"/>
                <a:ea typeface="Fira Sans Extra Condensed"/>
                <a:cs typeface="Fira Sans Extra Condensed"/>
                <a:sym typeface="Fira Sans Extra Condensed"/>
              </a:rPr>
              <a:t>3-shift System</a:t>
            </a:r>
            <a:endParaRPr>
              <a:latin typeface="Inter"/>
              <a:ea typeface="Inter"/>
              <a:cs typeface="Inter"/>
              <a:sym typeface="Inter"/>
            </a:endParaRPr>
          </a:p>
        </p:txBody>
      </p:sp>
      <p:sp>
        <p:nvSpPr>
          <p:cNvPr id="4607" name="Google Shape;4607;p179"/>
          <p:cNvSpPr/>
          <p:nvPr/>
        </p:nvSpPr>
        <p:spPr>
          <a:xfrm>
            <a:off x="592496" y="3221200"/>
            <a:ext cx="665100" cy="665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Fira Sans Extra Condensed"/>
              <a:ea typeface="Fira Sans Extra Condensed"/>
              <a:cs typeface="Fira Sans Extra Condensed"/>
              <a:sym typeface="Fira Sans Extra Condensed"/>
            </a:endParaRPr>
          </a:p>
        </p:txBody>
      </p:sp>
      <p:sp>
        <p:nvSpPr>
          <p:cNvPr id="4608" name="Google Shape;4608;p179"/>
          <p:cNvSpPr txBox="1"/>
          <p:nvPr/>
        </p:nvSpPr>
        <p:spPr>
          <a:xfrm>
            <a:off x="1474425" y="3768025"/>
            <a:ext cx="17175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lt1"/>
                </a:solidFill>
                <a:latin typeface="Inter"/>
                <a:ea typeface="Inter"/>
                <a:cs typeface="Inter"/>
                <a:sym typeface="Inter"/>
              </a:rPr>
              <a:t>8 hours per day</a:t>
            </a:r>
            <a:endParaRPr sz="1200">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200">
                <a:solidFill>
                  <a:schemeClr val="lt1"/>
                </a:solidFill>
                <a:latin typeface="Inter"/>
                <a:ea typeface="Inter"/>
                <a:cs typeface="Inter"/>
                <a:sym typeface="Inter"/>
              </a:rPr>
              <a:t>5 days a week</a:t>
            </a:r>
            <a:endParaRPr sz="1200">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200">
                <a:solidFill>
                  <a:schemeClr val="lt1"/>
                </a:solidFill>
                <a:latin typeface="Inter"/>
                <a:ea typeface="Inter"/>
                <a:cs typeface="Inter"/>
                <a:sym typeface="Inter"/>
              </a:rPr>
              <a:t>With OT ≈ 9~10hr</a:t>
            </a:r>
            <a:endParaRPr sz="1200">
              <a:solidFill>
                <a:schemeClr val="lt1"/>
              </a:solidFill>
              <a:latin typeface="Inter"/>
              <a:ea typeface="Inter"/>
              <a:cs typeface="Inter"/>
              <a:sym typeface="Inter"/>
            </a:endParaRPr>
          </a:p>
        </p:txBody>
      </p:sp>
      <p:grpSp>
        <p:nvGrpSpPr>
          <p:cNvPr id="4609" name="Google Shape;4609;p179"/>
          <p:cNvGrpSpPr/>
          <p:nvPr/>
        </p:nvGrpSpPr>
        <p:grpSpPr>
          <a:xfrm>
            <a:off x="791690" y="3368984"/>
            <a:ext cx="266734" cy="369538"/>
            <a:chOff x="5638077" y="3459122"/>
            <a:chExt cx="266734" cy="369538"/>
          </a:xfrm>
        </p:grpSpPr>
        <p:sp>
          <p:nvSpPr>
            <p:cNvPr id="4610" name="Google Shape;4610;p179"/>
            <p:cNvSpPr/>
            <p:nvPr/>
          </p:nvSpPr>
          <p:spPr>
            <a:xfrm>
              <a:off x="5645440" y="3459122"/>
              <a:ext cx="251221" cy="170883"/>
            </a:xfrm>
            <a:custGeom>
              <a:avLst/>
              <a:gdLst/>
              <a:ahLst/>
              <a:cxnLst/>
              <a:rect l="l" t="t" r="r" b="b"/>
              <a:pathLst>
                <a:path w="7336" h="4990" extrusionOk="0">
                  <a:moveTo>
                    <a:pt x="361" y="1"/>
                  </a:moveTo>
                  <a:cubicBezTo>
                    <a:pt x="258" y="1"/>
                    <a:pt x="157" y="53"/>
                    <a:pt x="96" y="146"/>
                  </a:cubicBezTo>
                  <a:cubicBezTo>
                    <a:pt x="0" y="312"/>
                    <a:pt x="48" y="503"/>
                    <a:pt x="191" y="598"/>
                  </a:cubicBezTo>
                  <a:lnTo>
                    <a:pt x="215" y="598"/>
                  </a:lnTo>
                  <a:lnTo>
                    <a:pt x="6192" y="4289"/>
                  </a:lnTo>
                  <a:lnTo>
                    <a:pt x="5835" y="4361"/>
                  </a:lnTo>
                  <a:cubicBezTo>
                    <a:pt x="5437" y="4449"/>
                    <a:pt x="5552" y="4990"/>
                    <a:pt x="5895" y="4990"/>
                  </a:cubicBezTo>
                  <a:cubicBezTo>
                    <a:pt x="5921" y="4990"/>
                    <a:pt x="5949" y="4987"/>
                    <a:pt x="5978" y="4980"/>
                  </a:cubicBezTo>
                  <a:lnTo>
                    <a:pt x="7073" y="4718"/>
                  </a:lnTo>
                  <a:cubicBezTo>
                    <a:pt x="7145" y="4718"/>
                    <a:pt x="7216" y="4670"/>
                    <a:pt x="7264" y="4599"/>
                  </a:cubicBezTo>
                  <a:cubicBezTo>
                    <a:pt x="7335" y="4504"/>
                    <a:pt x="7335" y="4385"/>
                    <a:pt x="7288" y="4289"/>
                  </a:cubicBezTo>
                  <a:lnTo>
                    <a:pt x="7049" y="3218"/>
                  </a:lnTo>
                  <a:cubicBezTo>
                    <a:pt x="7000" y="3050"/>
                    <a:pt x="6869" y="2976"/>
                    <a:pt x="6739" y="2976"/>
                  </a:cubicBezTo>
                  <a:cubicBezTo>
                    <a:pt x="6555" y="2976"/>
                    <a:pt x="6374" y="3123"/>
                    <a:pt x="6430" y="3360"/>
                  </a:cubicBezTo>
                  <a:lnTo>
                    <a:pt x="6502" y="3742"/>
                  </a:lnTo>
                  <a:lnTo>
                    <a:pt x="524" y="50"/>
                  </a:lnTo>
                  <a:cubicBezTo>
                    <a:pt x="474" y="17"/>
                    <a:pt x="417" y="1"/>
                    <a:pt x="3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79"/>
            <p:cNvSpPr/>
            <p:nvPr/>
          </p:nvSpPr>
          <p:spPr>
            <a:xfrm>
              <a:off x="5831356" y="3792737"/>
              <a:ext cx="73456" cy="35923"/>
            </a:xfrm>
            <a:custGeom>
              <a:avLst/>
              <a:gdLst/>
              <a:ahLst/>
              <a:cxnLst/>
              <a:rect l="l" t="t" r="r" b="b"/>
              <a:pathLst>
                <a:path w="2145" h="1049" extrusionOk="0">
                  <a:moveTo>
                    <a:pt x="1" y="1"/>
                  </a:moveTo>
                  <a:lnTo>
                    <a:pt x="1" y="715"/>
                  </a:lnTo>
                  <a:cubicBezTo>
                    <a:pt x="1" y="906"/>
                    <a:pt x="144" y="1049"/>
                    <a:pt x="311" y="1049"/>
                  </a:cubicBezTo>
                  <a:lnTo>
                    <a:pt x="1835" y="1049"/>
                  </a:lnTo>
                  <a:cubicBezTo>
                    <a:pt x="2001" y="1049"/>
                    <a:pt x="2144" y="906"/>
                    <a:pt x="2144" y="715"/>
                  </a:cubicBezTo>
                  <a:lnTo>
                    <a:pt x="2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79"/>
            <p:cNvSpPr/>
            <p:nvPr/>
          </p:nvSpPr>
          <p:spPr>
            <a:xfrm>
              <a:off x="5831356" y="3733219"/>
              <a:ext cx="73456" cy="37533"/>
            </a:xfrm>
            <a:custGeom>
              <a:avLst/>
              <a:gdLst/>
              <a:ahLst/>
              <a:cxnLst/>
              <a:rect l="l" t="t" r="r" b="b"/>
              <a:pathLst>
                <a:path w="2145" h="1096" extrusionOk="0">
                  <a:moveTo>
                    <a:pt x="311" y="0"/>
                  </a:moveTo>
                  <a:cubicBezTo>
                    <a:pt x="144" y="0"/>
                    <a:pt x="1" y="143"/>
                    <a:pt x="1" y="334"/>
                  </a:cubicBezTo>
                  <a:lnTo>
                    <a:pt x="1" y="1096"/>
                  </a:lnTo>
                  <a:lnTo>
                    <a:pt x="2144" y="1096"/>
                  </a:lnTo>
                  <a:lnTo>
                    <a:pt x="2144" y="334"/>
                  </a:lnTo>
                  <a:cubicBezTo>
                    <a:pt x="2144" y="143"/>
                    <a:pt x="2001" y="0"/>
                    <a:pt x="1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79"/>
            <p:cNvSpPr/>
            <p:nvPr/>
          </p:nvSpPr>
          <p:spPr>
            <a:xfrm>
              <a:off x="5734340" y="3792737"/>
              <a:ext cx="74243" cy="35923"/>
            </a:xfrm>
            <a:custGeom>
              <a:avLst/>
              <a:gdLst/>
              <a:ahLst/>
              <a:cxnLst/>
              <a:rect l="l" t="t" r="r" b="b"/>
              <a:pathLst>
                <a:path w="2168" h="1049" extrusionOk="0">
                  <a:moveTo>
                    <a:pt x="0" y="1"/>
                  </a:moveTo>
                  <a:lnTo>
                    <a:pt x="0" y="715"/>
                  </a:lnTo>
                  <a:cubicBezTo>
                    <a:pt x="0" y="906"/>
                    <a:pt x="143" y="1049"/>
                    <a:pt x="333" y="1049"/>
                  </a:cubicBezTo>
                  <a:lnTo>
                    <a:pt x="1834" y="1049"/>
                  </a:lnTo>
                  <a:cubicBezTo>
                    <a:pt x="2024" y="1049"/>
                    <a:pt x="2167" y="906"/>
                    <a:pt x="2167" y="715"/>
                  </a:cubicBezTo>
                  <a:lnTo>
                    <a:pt x="2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79"/>
            <p:cNvSpPr/>
            <p:nvPr/>
          </p:nvSpPr>
          <p:spPr>
            <a:xfrm>
              <a:off x="5734340" y="3679386"/>
              <a:ext cx="74243" cy="38354"/>
            </a:xfrm>
            <a:custGeom>
              <a:avLst/>
              <a:gdLst/>
              <a:ahLst/>
              <a:cxnLst/>
              <a:rect l="l" t="t" r="r" b="b"/>
              <a:pathLst>
                <a:path w="2168" h="1120" extrusionOk="0">
                  <a:moveTo>
                    <a:pt x="333" y="1"/>
                  </a:moveTo>
                  <a:cubicBezTo>
                    <a:pt x="143" y="1"/>
                    <a:pt x="0" y="143"/>
                    <a:pt x="0" y="310"/>
                  </a:cubicBezTo>
                  <a:lnTo>
                    <a:pt x="0" y="1120"/>
                  </a:lnTo>
                  <a:lnTo>
                    <a:pt x="2167" y="1120"/>
                  </a:lnTo>
                  <a:lnTo>
                    <a:pt x="2167" y="310"/>
                  </a:lnTo>
                  <a:cubicBezTo>
                    <a:pt x="2167" y="143"/>
                    <a:pt x="2024"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79"/>
            <p:cNvSpPr/>
            <p:nvPr/>
          </p:nvSpPr>
          <p:spPr>
            <a:xfrm>
              <a:off x="5734340" y="3738903"/>
              <a:ext cx="74243" cy="31848"/>
            </a:xfrm>
            <a:custGeom>
              <a:avLst/>
              <a:gdLst/>
              <a:ahLst/>
              <a:cxnLst/>
              <a:rect l="l" t="t" r="r" b="b"/>
              <a:pathLst>
                <a:path w="2168" h="930" extrusionOk="0">
                  <a:moveTo>
                    <a:pt x="0" y="1"/>
                  </a:moveTo>
                  <a:lnTo>
                    <a:pt x="0" y="930"/>
                  </a:lnTo>
                  <a:lnTo>
                    <a:pt x="2167" y="930"/>
                  </a:lnTo>
                  <a:lnTo>
                    <a:pt x="2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79"/>
            <p:cNvSpPr/>
            <p:nvPr/>
          </p:nvSpPr>
          <p:spPr>
            <a:xfrm>
              <a:off x="5638077" y="3633703"/>
              <a:ext cx="73456" cy="31026"/>
            </a:xfrm>
            <a:custGeom>
              <a:avLst/>
              <a:gdLst/>
              <a:ahLst/>
              <a:cxnLst/>
              <a:rect l="l" t="t" r="r" b="b"/>
              <a:pathLst>
                <a:path w="2145" h="906" extrusionOk="0">
                  <a:moveTo>
                    <a:pt x="1" y="1"/>
                  </a:moveTo>
                  <a:lnTo>
                    <a:pt x="1" y="906"/>
                  </a:lnTo>
                  <a:lnTo>
                    <a:pt x="2144" y="906"/>
                  </a:lnTo>
                  <a:lnTo>
                    <a:pt x="2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79"/>
            <p:cNvSpPr/>
            <p:nvPr/>
          </p:nvSpPr>
          <p:spPr>
            <a:xfrm>
              <a:off x="5638077" y="3576616"/>
              <a:ext cx="74277" cy="35101"/>
            </a:xfrm>
            <a:custGeom>
              <a:avLst/>
              <a:gdLst/>
              <a:ahLst/>
              <a:cxnLst/>
              <a:rect l="l" t="t" r="r" b="b"/>
              <a:pathLst>
                <a:path w="2169" h="1025" extrusionOk="0">
                  <a:moveTo>
                    <a:pt x="334" y="1"/>
                  </a:moveTo>
                  <a:cubicBezTo>
                    <a:pt x="144" y="1"/>
                    <a:pt x="1" y="144"/>
                    <a:pt x="1" y="311"/>
                  </a:cubicBezTo>
                  <a:lnTo>
                    <a:pt x="1" y="1025"/>
                  </a:lnTo>
                  <a:lnTo>
                    <a:pt x="2168" y="1025"/>
                  </a:lnTo>
                  <a:lnTo>
                    <a:pt x="2168" y="311"/>
                  </a:lnTo>
                  <a:cubicBezTo>
                    <a:pt x="2168" y="144"/>
                    <a:pt x="2025"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79"/>
            <p:cNvSpPr/>
            <p:nvPr/>
          </p:nvSpPr>
          <p:spPr>
            <a:xfrm>
              <a:off x="5638077" y="3792737"/>
              <a:ext cx="73456" cy="35923"/>
            </a:xfrm>
            <a:custGeom>
              <a:avLst/>
              <a:gdLst/>
              <a:ahLst/>
              <a:cxnLst/>
              <a:rect l="l" t="t" r="r" b="b"/>
              <a:pathLst>
                <a:path w="2145" h="1049" extrusionOk="0">
                  <a:moveTo>
                    <a:pt x="1" y="1"/>
                  </a:moveTo>
                  <a:lnTo>
                    <a:pt x="1" y="715"/>
                  </a:lnTo>
                  <a:cubicBezTo>
                    <a:pt x="1" y="906"/>
                    <a:pt x="144" y="1049"/>
                    <a:pt x="311" y="1049"/>
                  </a:cubicBezTo>
                  <a:lnTo>
                    <a:pt x="1835" y="1049"/>
                  </a:lnTo>
                  <a:cubicBezTo>
                    <a:pt x="2001" y="1049"/>
                    <a:pt x="2144" y="906"/>
                    <a:pt x="2144" y="715"/>
                  </a:cubicBezTo>
                  <a:lnTo>
                    <a:pt x="2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79"/>
            <p:cNvSpPr/>
            <p:nvPr/>
          </p:nvSpPr>
          <p:spPr>
            <a:xfrm>
              <a:off x="5638077" y="3738903"/>
              <a:ext cx="73456" cy="31848"/>
            </a:xfrm>
            <a:custGeom>
              <a:avLst/>
              <a:gdLst/>
              <a:ahLst/>
              <a:cxnLst/>
              <a:rect l="l" t="t" r="r" b="b"/>
              <a:pathLst>
                <a:path w="2145" h="930" extrusionOk="0">
                  <a:moveTo>
                    <a:pt x="1" y="1"/>
                  </a:moveTo>
                  <a:lnTo>
                    <a:pt x="1" y="930"/>
                  </a:lnTo>
                  <a:lnTo>
                    <a:pt x="2144" y="930"/>
                  </a:lnTo>
                  <a:lnTo>
                    <a:pt x="2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79"/>
            <p:cNvSpPr/>
            <p:nvPr/>
          </p:nvSpPr>
          <p:spPr>
            <a:xfrm>
              <a:off x="5638077" y="3686714"/>
              <a:ext cx="73456" cy="31026"/>
            </a:xfrm>
            <a:custGeom>
              <a:avLst/>
              <a:gdLst/>
              <a:ahLst/>
              <a:cxnLst/>
              <a:rect l="l" t="t" r="r" b="b"/>
              <a:pathLst>
                <a:path w="2145" h="906" extrusionOk="0">
                  <a:moveTo>
                    <a:pt x="1" y="1"/>
                  </a:moveTo>
                  <a:lnTo>
                    <a:pt x="1" y="906"/>
                  </a:lnTo>
                  <a:lnTo>
                    <a:pt x="2144" y="906"/>
                  </a:lnTo>
                  <a:lnTo>
                    <a:pt x="2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1" name="Google Shape;4621;p179"/>
          <p:cNvSpPr/>
          <p:nvPr/>
        </p:nvSpPr>
        <p:spPr>
          <a:xfrm>
            <a:off x="871000" y="1559375"/>
            <a:ext cx="2513100" cy="1043100"/>
          </a:xfrm>
          <a:prstGeom prst="roundRect">
            <a:avLst>
              <a:gd name="adj" fmla="val 10290"/>
            </a:avLst>
          </a:prstGeom>
          <a:solidFill>
            <a:srgbClr val="D3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79"/>
          <p:cNvSpPr/>
          <p:nvPr/>
        </p:nvSpPr>
        <p:spPr>
          <a:xfrm>
            <a:off x="1037700" y="1400625"/>
            <a:ext cx="2346300" cy="447600"/>
          </a:xfrm>
          <a:prstGeom prst="roundRect">
            <a:avLst>
              <a:gd name="adj" fmla="val 2999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Fira Sans Extra Condensed"/>
                <a:ea typeface="Fira Sans Extra Condensed"/>
                <a:cs typeface="Fira Sans Extra Condensed"/>
                <a:sym typeface="Fira Sans Extra Condensed"/>
              </a:rPr>
              <a:t>2-shift System</a:t>
            </a:r>
            <a:endParaRPr>
              <a:latin typeface="Inter"/>
              <a:ea typeface="Inter"/>
              <a:cs typeface="Inter"/>
              <a:sym typeface="Inter"/>
            </a:endParaRPr>
          </a:p>
        </p:txBody>
      </p:sp>
      <p:sp>
        <p:nvSpPr>
          <p:cNvPr id="4623" name="Google Shape;4623;p179"/>
          <p:cNvSpPr/>
          <p:nvPr/>
        </p:nvSpPr>
        <p:spPr>
          <a:xfrm>
            <a:off x="592496" y="1265475"/>
            <a:ext cx="665100" cy="665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FFFFFF"/>
              </a:solidFill>
              <a:latin typeface="Fira Sans Extra Condensed"/>
              <a:ea typeface="Fira Sans Extra Condensed"/>
              <a:cs typeface="Fira Sans Extra Condensed"/>
              <a:sym typeface="Fira Sans Extra Condensed"/>
            </a:endParaRPr>
          </a:p>
        </p:txBody>
      </p:sp>
      <p:sp>
        <p:nvSpPr>
          <p:cNvPr id="4624" name="Google Shape;4624;p179"/>
          <p:cNvSpPr txBox="1"/>
          <p:nvPr/>
        </p:nvSpPr>
        <p:spPr>
          <a:xfrm>
            <a:off x="1454588" y="1812300"/>
            <a:ext cx="17373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lt1"/>
                </a:solidFill>
                <a:latin typeface="Inter"/>
                <a:ea typeface="Inter"/>
                <a:cs typeface="Inter"/>
                <a:sym typeface="Inter"/>
              </a:rPr>
              <a:t>12 hours per day</a:t>
            </a:r>
            <a:endParaRPr sz="1200">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200">
                <a:solidFill>
                  <a:schemeClr val="lt1"/>
                </a:solidFill>
                <a:latin typeface="Inter"/>
                <a:ea typeface="Inter"/>
                <a:cs typeface="Inter"/>
                <a:sym typeface="Inter"/>
              </a:rPr>
              <a:t>4 days a week</a:t>
            </a:r>
            <a:endParaRPr sz="1200">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200">
                <a:solidFill>
                  <a:schemeClr val="lt1"/>
                </a:solidFill>
                <a:latin typeface="Inter"/>
                <a:ea typeface="Inter"/>
                <a:cs typeface="Inter"/>
                <a:sym typeface="Inter"/>
              </a:rPr>
              <a:t>With OT ≈ 13~14 hr</a:t>
            </a:r>
            <a:endParaRPr sz="1200">
              <a:solidFill>
                <a:schemeClr val="lt1"/>
              </a:solidFill>
              <a:latin typeface="Inter"/>
              <a:ea typeface="Inter"/>
              <a:cs typeface="Inter"/>
              <a:sym typeface="Inter"/>
            </a:endParaRPr>
          </a:p>
        </p:txBody>
      </p:sp>
      <p:sp>
        <p:nvSpPr>
          <p:cNvPr id="4625" name="Google Shape;4625;p179"/>
          <p:cNvSpPr/>
          <p:nvPr/>
        </p:nvSpPr>
        <p:spPr>
          <a:xfrm>
            <a:off x="741806" y="1414383"/>
            <a:ext cx="366483" cy="367302"/>
          </a:xfrm>
          <a:custGeom>
            <a:avLst/>
            <a:gdLst/>
            <a:ahLst/>
            <a:cxnLst/>
            <a:rect l="l" t="t" r="r" b="b"/>
            <a:pathLst>
              <a:path w="10741" h="10765" extrusionOk="0">
                <a:moveTo>
                  <a:pt x="5359" y="2132"/>
                </a:moveTo>
                <a:cubicBezTo>
                  <a:pt x="5514" y="2132"/>
                  <a:pt x="5668" y="2239"/>
                  <a:pt x="5668" y="2454"/>
                </a:cubicBezTo>
                <a:lnTo>
                  <a:pt x="5668" y="5073"/>
                </a:lnTo>
                <a:lnTo>
                  <a:pt x="7359" y="5073"/>
                </a:lnTo>
                <a:cubicBezTo>
                  <a:pt x="7764" y="5073"/>
                  <a:pt x="7764" y="5693"/>
                  <a:pt x="7359" y="5693"/>
                </a:cubicBezTo>
                <a:lnTo>
                  <a:pt x="5359" y="5693"/>
                </a:lnTo>
                <a:cubicBezTo>
                  <a:pt x="5192" y="5693"/>
                  <a:pt x="5049" y="5550"/>
                  <a:pt x="5049" y="5383"/>
                </a:cubicBezTo>
                <a:lnTo>
                  <a:pt x="5049" y="2454"/>
                </a:lnTo>
                <a:cubicBezTo>
                  <a:pt x="5049" y="2239"/>
                  <a:pt x="5204" y="2132"/>
                  <a:pt x="5359" y="2132"/>
                </a:cubicBezTo>
                <a:close/>
                <a:moveTo>
                  <a:pt x="5049" y="1"/>
                </a:moveTo>
                <a:cubicBezTo>
                  <a:pt x="3835" y="72"/>
                  <a:pt x="2668" y="549"/>
                  <a:pt x="1763" y="1358"/>
                </a:cubicBezTo>
                <a:lnTo>
                  <a:pt x="2549" y="2120"/>
                </a:lnTo>
                <a:cubicBezTo>
                  <a:pt x="2769" y="2358"/>
                  <a:pt x="2566" y="2667"/>
                  <a:pt x="2320" y="2667"/>
                </a:cubicBezTo>
                <a:cubicBezTo>
                  <a:pt x="2246" y="2667"/>
                  <a:pt x="2168" y="2639"/>
                  <a:pt x="2096" y="2573"/>
                </a:cubicBezTo>
                <a:lnTo>
                  <a:pt x="1334" y="1811"/>
                </a:lnTo>
                <a:cubicBezTo>
                  <a:pt x="525" y="2692"/>
                  <a:pt x="48" y="3859"/>
                  <a:pt x="1" y="5073"/>
                </a:cubicBezTo>
                <a:lnTo>
                  <a:pt x="1191" y="5073"/>
                </a:lnTo>
                <a:cubicBezTo>
                  <a:pt x="1596" y="5073"/>
                  <a:pt x="1596" y="5693"/>
                  <a:pt x="1191" y="5693"/>
                </a:cubicBezTo>
                <a:lnTo>
                  <a:pt x="1" y="5693"/>
                </a:lnTo>
                <a:cubicBezTo>
                  <a:pt x="48" y="6907"/>
                  <a:pt x="525" y="8050"/>
                  <a:pt x="1334" y="8979"/>
                </a:cubicBezTo>
                <a:lnTo>
                  <a:pt x="2120" y="8193"/>
                </a:lnTo>
                <a:cubicBezTo>
                  <a:pt x="2180" y="8134"/>
                  <a:pt x="2257" y="8104"/>
                  <a:pt x="2337" y="8104"/>
                </a:cubicBezTo>
                <a:cubicBezTo>
                  <a:pt x="2418" y="8104"/>
                  <a:pt x="2501" y="8134"/>
                  <a:pt x="2573" y="8193"/>
                </a:cubicBezTo>
                <a:cubicBezTo>
                  <a:pt x="2692" y="8312"/>
                  <a:pt x="2692" y="8503"/>
                  <a:pt x="2573" y="8646"/>
                </a:cubicBezTo>
                <a:lnTo>
                  <a:pt x="1787" y="9408"/>
                </a:lnTo>
                <a:cubicBezTo>
                  <a:pt x="2692" y="10217"/>
                  <a:pt x="3859" y="10694"/>
                  <a:pt x="5073" y="10765"/>
                </a:cubicBezTo>
                <a:lnTo>
                  <a:pt x="5073" y="9574"/>
                </a:lnTo>
                <a:cubicBezTo>
                  <a:pt x="5073" y="9360"/>
                  <a:pt x="5228" y="9253"/>
                  <a:pt x="5383" y="9253"/>
                </a:cubicBezTo>
                <a:cubicBezTo>
                  <a:pt x="5538" y="9253"/>
                  <a:pt x="5692" y="9360"/>
                  <a:pt x="5692" y="9574"/>
                </a:cubicBezTo>
                <a:lnTo>
                  <a:pt x="5692" y="10765"/>
                </a:lnTo>
                <a:cubicBezTo>
                  <a:pt x="6907" y="10694"/>
                  <a:pt x="8050" y="10217"/>
                  <a:pt x="8979" y="9408"/>
                </a:cubicBezTo>
                <a:lnTo>
                  <a:pt x="8169" y="8646"/>
                </a:lnTo>
                <a:cubicBezTo>
                  <a:pt x="7933" y="8409"/>
                  <a:pt x="8141" y="8089"/>
                  <a:pt x="8390" y="8089"/>
                </a:cubicBezTo>
                <a:cubicBezTo>
                  <a:pt x="8467" y="8089"/>
                  <a:pt x="8548" y="8120"/>
                  <a:pt x="8621" y="8193"/>
                </a:cubicBezTo>
                <a:lnTo>
                  <a:pt x="9384" y="8955"/>
                </a:lnTo>
                <a:cubicBezTo>
                  <a:pt x="10193" y="8050"/>
                  <a:pt x="10670" y="6907"/>
                  <a:pt x="10741" y="5693"/>
                </a:cubicBezTo>
                <a:lnTo>
                  <a:pt x="9550" y="5693"/>
                </a:lnTo>
                <a:cubicBezTo>
                  <a:pt x="9384" y="5693"/>
                  <a:pt x="9241" y="5550"/>
                  <a:pt x="9241" y="5383"/>
                </a:cubicBezTo>
                <a:lnTo>
                  <a:pt x="9217" y="5383"/>
                </a:lnTo>
                <a:cubicBezTo>
                  <a:pt x="9217" y="5192"/>
                  <a:pt x="9360" y="5073"/>
                  <a:pt x="9526" y="5073"/>
                </a:cubicBezTo>
                <a:lnTo>
                  <a:pt x="10717" y="5073"/>
                </a:lnTo>
                <a:cubicBezTo>
                  <a:pt x="10670" y="3859"/>
                  <a:pt x="10193" y="2692"/>
                  <a:pt x="9384" y="1787"/>
                </a:cubicBezTo>
                <a:lnTo>
                  <a:pt x="8621" y="2573"/>
                </a:lnTo>
                <a:cubicBezTo>
                  <a:pt x="8555" y="2639"/>
                  <a:pt x="8480" y="2667"/>
                  <a:pt x="8408" y="2667"/>
                </a:cubicBezTo>
                <a:cubicBezTo>
                  <a:pt x="8166" y="2667"/>
                  <a:pt x="7949" y="2358"/>
                  <a:pt x="8169" y="2120"/>
                </a:cubicBezTo>
                <a:lnTo>
                  <a:pt x="8955" y="1358"/>
                </a:lnTo>
                <a:cubicBezTo>
                  <a:pt x="8050" y="549"/>
                  <a:pt x="6883" y="72"/>
                  <a:pt x="5668" y="1"/>
                </a:cubicBezTo>
                <a:lnTo>
                  <a:pt x="5668" y="1192"/>
                </a:lnTo>
                <a:cubicBezTo>
                  <a:pt x="5668" y="1406"/>
                  <a:pt x="5514" y="1513"/>
                  <a:pt x="5359" y="1513"/>
                </a:cubicBezTo>
                <a:cubicBezTo>
                  <a:pt x="5204" y="1513"/>
                  <a:pt x="5049" y="1406"/>
                  <a:pt x="5049" y="1192"/>
                </a:cubicBezTo>
                <a:lnTo>
                  <a:pt x="50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79"/>
          <p:cNvSpPr txBox="1"/>
          <p:nvPr/>
        </p:nvSpPr>
        <p:spPr>
          <a:xfrm>
            <a:off x="5474375" y="3743275"/>
            <a:ext cx="31143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u="sng">
                <a:solidFill>
                  <a:schemeClr val="lt2"/>
                </a:solidFill>
                <a:latin typeface="Inter"/>
                <a:ea typeface="Inter"/>
                <a:cs typeface="Inter"/>
                <a:sym typeface="Inter"/>
              </a:rPr>
              <a:t>↓ extent of overtime</a:t>
            </a:r>
            <a:endParaRPr sz="1200" b="1" u="sng">
              <a:solidFill>
                <a:schemeClr val="lt2"/>
              </a:solidFill>
              <a:latin typeface="Inter"/>
              <a:ea typeface="Inter"/>
              <a:cs typeface="Inter"/>
              <a:sym typeface="Inter"/>
            </a:endParaRPr>
          </a:p>
          <a:p>
            <a:pPr marL="0" lvl="0" indent="0" algn="l" rtl="0">
              <a:lnSpc>
                <a:spcPct val="115000"/>
              </a:lnSpc>
              <a:spcBef>
                <a:spcPts val="0"/>
              </a:spcBef>
              <a:spcAft>
                <a:spcPts val="0"/>
              </a:spcAft>
              <a:buNone/>
            </a:pPr>
            <a:r>
              <a:rPr lang="en" sz="1200">
                <a:solidFill>
                  <a:schemeClr val="lt2"/>
                </a:solidFill>
                <a:latin typeface="Inter"/>
                <a:ea typeface="Inter"/>
                <a:cs typeface="Inter"/>
                <a:sym typeface="Inter"/>
              </a:rPr>
              <a:t>⇒ Even if required, total working hours per shift is </a:t>
            </a:r>
            <a:r>
              <a:rPr lang="en" sz="1200" u="sng">
                <a:solidFill>
                  <a:schemeClr val="lt2"/>
                </a:solidFill>
                <a:latin typeface="Inter"/>
                <a:ea typeface="Inter"/>
                <a:cs typeface="Inter"/>
                <a:sym typeface="Inter"/>
              </a:rPr>
              <a:t>not excessively long</a:t>
            </a:r>
            <a:endParaRPr sz="1200">
              <a:solidFill>
                <a:schemeClr val="lt2"/>
              </a:solidFill>
              <a:latin typeface="Inter"/>
              <a:ea typeface="Inter"/>
              <a:cs typeface="Inter"/>
              <a:sym typeface="Inter"/>
            </a:endParaRPr>
          </a:p>
        </p:txBody>
      </p:sp>
      <p:sp>
        <p:nvSpPr>
          <p:cNvPr id="4627" name="Google Shape;4627;p179"/>
          <p:cNvSpPr/>
          <p:nvPr/>
        </p:nvSpPr>
        <p:spPr>
          <a:xfrm flipH="1">
            <a:off x="531406" y="674645"/>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628" name="Google Shape;4628;p179"/>
          <p:cNvGrpSpPr/>
          <p:nvPr/>
        </p:nvGrpSpPr>
        <p:grpSpPr>
          <a:xfrm>
            <a:off x="5179487" y="2783396"/>
            <a:ext cx="374914" cy="365949"/>
            <a:chOff x="5579700" y="2290359"/>
            <a:chExt cx="374914" cy="365949"/>
          </a:xfrm>
        </p:grpSpPr>
        <p:sp>
          <p:nvSpPr>
            <p:cNvPr id="4629" name="Google Shape;4629;p179"/>
            <p:cNvSpPr/>
            <p:nvPr/>
          </p:nvSpPr>
          <p:spPr>
            <a:xfrm>
              <a:off x="5679143" y="2523431"/>
              <a:ext cx="24467" cy="73368"/>
            </a:xfrm>
            <a:custGeom>
              <a:avLst/>
              <a:gdLst/>
              <a:ahLst/>
              <a:cxnLst/>
              <a:rect l="l" t="t" r="r" b="b"/>
              <a:pathLst>
                <a:path w="715" h="2144" extrusionOk="0">
                  <a:moveTo>
                    <a:pt x="358" y="1"/>
                  </a:moveTo>
                  <a:lnTo>
                    <a:pt x="0" y="358"/>
                  </a:lnTo>
                  <a:lnTo>
                    <a:pt x="0" y="1787"/>
                  </a:lnTo>
                  <a:lnTo>
                    <a:pt x="358" y="2144"/>
                  </a:lnTo>
                  <a:lnTo>
                    <a:pt x="715" y="1787"/>
                  </a:lnTo>
                  <a:lnTo>
                    <a:pt x="715" y="358"/>
                  </a:lnTo>
                  <a:lnTo>
                    <a:pt x="3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79"/>
            <p:cNvSpPr/>
            <p:nvPr/>
          </p:nvSpPr>
          <p:spPr>
            <a:xfrm>
              <a:off x="5587878" y="2467208"/>
              <a:ext cx="204567" cy="189100"/>
            </a:xfrm>
            <a:custGeom>
              <a:avLst/>
              <a:gdLst/>
              <a:ahLst/>
              <a:cxnLst/>
              <a:rect l="l" t="t" r="r" b="b"/>
              <a:pathLst>
                <a:path w="5978" h="5526" extrusionOk="0">
                  <a:moveTo>
                    <a:pt x="4596" y="0"/>
                  </a:moveTo>
                  <a:lnTo>
                    <a:pt x="4596" y="0"/>
                  </a:lnTo>
                  <a:cubicBezTo>
                    <a:pt x="4611" y="10"/>
                    <a:pt x="4625" y="19"/>
                    <a:pt x="4640" y="29"/>
                  </a:cubicBezTo>
                  <a:lnTo>
                    <a:pt x="4640" y="29"/>
                  </a:lnTo>
                  <a:lnTo>
                    <a:pt x="4644" y="24"/>
                  </a:lnTo>
                  <a:lnTo>
                    <a:pt x="4596" y="0"/>
                  </a:lnTo>
                  <a:close/>
                  <a:moveTo>
                    <a:pt x="1381" y="0"/>
                  </a:moveTo>
                  <a:cubicBezTo>
                    <a:pt x="524" y="548"/>
                    <a:pt x="0" y="1501"/>
                    <a:pt x="0" y="2525"/>
                  </a:cubicBezTo>
                  <a:lnTo>
                    <a:pt x="0" y="5216"/>
                  </a:lnTo>
                  <a:cubicBezTo>
                    <a:pt x="0" y="5382"/>
                    <a:pt x="119" y="5525"/>
                    <a:pt x="310" y="5525"/>
                  </a:cubicBezTo>
                  <a:lnTo>
                    <a:pt x="5692" y="5525"/>
                  </a:lnTo>
                  <a:cubicBezTo>
                    <a:pt x="5858" y="5525"/>
                    <a:pt x="5978" y="5382"/>
                    <a:pt x="5978" y="5216"/>
                  </a:cubicBezTo>
                  <a:lnTo>
                    <a:pt x="5978" y="2525"/>
                  </a:lnTo>
                  <a:cubicBezTo>
                    <a:pt x="5978" y="1518"/>
                    <a:pt x="5471" y="580"/>
                    <a:pt x="4640" y="29"/>
                  </a:cubicBezTo>
                  <a:lnTo>
                    <a:pt x="4640" y="29"/>
                  </a:lnTo>
                  <a:lnTo>
                    <a:pt x="3453" y="1215"/>
                  </a:lnTo>
                  <a:lnTo>
                    <a:pt x="3906" y="1667"/>
                  </a:lnTo>
                  <a:cubicBezTo>
                    <a:pt x="3953" y="1715"/>
                    <a:pt x="4001" y="1786"/>
                    <a:pt x="4001" y="1882"/>
                  </a:cubicBezTo>
                  <a:lnTo>
                    <a:pt x="4001" y="3572"/>
                  </a:lnTo>
                  <a:cubicBezTo>
                    <a:pt x="4001" y="3644"/>
                    <a:pt x="3953" y="3715"/>
                    <a:pt x="3906" y="3787"/>
                  </a:cubicBezTo>
                  <a:lnTo>
                    <a:pt x="3239" y="4454"/>
                  </a:lnTo>
                  <a:cubicBezTo>
                    <a:pt x="3167" y="4525"/>
                    <a:pt x="3096" y="4549"/>
                    <a:pt x="3001" y="4549"/>
                  </a:cubicBezTo>
                  <a:cubicBezTo>
                    <a:pt x="2929" y="4549"/>
                    <a:pt x="2834" y="4525"/>
                    <a:pt x="2786" y="4454"/>
                  </a:cubicBezTo>
                  <a:lnTo>
                    <a:pt x="2120" y="3763"/>
                  </a:lnTo>
                  <a:cubicBezTo>
                    <a:pt x="2072" y="3715"/>
                    <a:pt x="2024" y="3620"/>
                    <a:pt x="2024" y="3549"/>
                  </a:cubicBezTo>
                  <a:lnTo>
                    <a:pt x="2024" y="1858"/>
                  </a:lnTo>
                  <a:cubicBezTo>
                    <a:pt x="2024" y="1786"/>
                    <a:pt x="2072" y="1691"/>
                    <a:pt x="2120" y="1644"/>
                  </a:cubicBezTo>
                  <a:lnTo>
                    <a:pt x="2572" y="1191"/>
                  </a:lnTo>
                  <a:lnTo>
                    <a:pt x="1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79"/>
            <p:cNvSpPr/>
            <p:nvPr/>
          </p:nvSpPr>
          <p:spPr>
            <a:xfrm>
              <a:off x="5579700" y="2313184"/>
              <a:ext cx="222533" cy="180134"/>
            </a:xfrm>
            <a:custGeom>
              <a:avLst/>
              <a:gdLst/>
              <a:ahLst/>
              <a:cxnLst/>
              <a:rect l="l" t="t" r="r" b="b"/>
              <a:pathLst>
                <a:path w="6503" h="5264" extrusionOk="0">
                  <a:moveTo>
                    <a:pt x="3264" y="0"/>
                  </a:moveTo>
                  <a:cubicBezTo>
                    <a:pt x="572" y="0"/>
                    <a:pt x="1" y="3763"/>
                    <a:pt x="2573" y="4573"/>
                  </a:cubicBezTo>
                  <a:lnTo>
                    <a:pt x="3264" y="5263"/>
                  </a:lnTo>
                  <a:lnTo>
                    <a:pt x="3954" y="4573"/>
                  </a:lnTo>
                  <a:cubicBezTo>
                    <a:pt x="6502" y="3763"/>
                    <a:pt x="5931" y="0"/>
                    <a:pt x="3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79"/>
            <p:cNvSpPr/>
            <p:nvPr/>
          </p:nvSpPr>
          <p:spPr>
            <a:xfrm>
              <a:off x="5783446" y="2290359"/>
              <a:ext cx="171168" cy="264076"/>
            </a:xfrm>
            <a:custGeom>
              <a:avLst/>
              <a:gdLst/>
              <a:ahLst/>
              <a:cxnLst/>
              <a:rect l="l" t="t" r="r" b="b"/>
              <a:pathLst>
                <a:path w="5002" h="7717" extrusionOk="0">
                  <a:moveTo>
                    <a:pt x="2513" y="1173"/>
                  </a:moveTo>
                  <a:cubicBezTo>
                    <a:pt x="3090" y="1173"/>
                    <a:pt x="3668" y="1560"/>
                    <a:pt x="3668" y="2334"/>
                  </a:cubicBezTo>
                  <a:lnTo>
                    <a:pt x="3668" y="2430"/>
                  </a:lnTo>
                  <a:lnTo>
                    <a:pt x="3668" y="2454"/>
                  </a:lnTo>
                  <a:cubicBezTo>
                    <a:pt x="3668" y="2930"/>
                    <a:pt x="3311" y="3382"/>
                    <a:pt x="2811" y="3478"/>
                  </a:cubicBezTo>
                  <a:lnTo>
                    <a:pt x="2811" y="3525"/>
                  </a:lnTo>
                  <a:cubicBezTo>
                    <a:pt x="2799" y="3716"/>
                    <a:pt x="2656" y="3811"/>
                    <a:pt x="2510" y="3811"/>
                  </a:cubicBezTo>
                  <a:cubicBezTo>
                    <a:pt x="2364" y="3811"/>
                    <a:pt x="2215" y="3716"/>
                    <a:pt x="2191" y="3525"/>
                  </a:cubicBezTo>
                  <a:lnTo>
                    <a:pt x="2191" y="3287"/>
                  </a:lnTo>
                  <a:cubicBezTo>
                    <a:pt x="2191" y="3049"/>
                    <a:pt x="2382" y="2858"/>
                    <a:pt x="2596" y="2858"/>
                  </a:cubicBezTo>
                  <a:cubicBezTo>
                    <a:pt x="2834" y="2858"/>
                    <a:pt x="3025" y="2668"/>
                    <a:pt x="3025" y="2430"/>
                  </a:cubicBezTo>
                  <a:lnTo>
                    <a:pt x="3025" y="2334"/>
                  </a:lnTo>
                  <a:cubicBezTo>
                    <a:pt x="3025" y="1977"/>
                    <a:pt x="2763" y="1799"/>
                    <a:pt x="2501" y="1799"/>
                  </a:cubicBezTo>
                  <a:cubicBezTo>
                    <a:pt x="2239" y="1799"/>
                    <a:pt x="1977" y="1977"/>
                    <a:pt x="1977" y="2334"/>
                  </a:cubicBezTo>
                  <a:lnTo>
                    <a:pt x="1977" y="2501"/>
                  </a:lnTo>
                  <a:cubicBezTo>
                    <a:pt x="1953" y="2692"/>
                    <a:pt x="1804" y="2787"/>
                    <a:pt x="1659" y="2787"/>
                  </a:cubicBezTo>
                  <a:cubicBezTo>
                    <a:pt x="1513" y="2787"/>
                    <a:pt x="1370" y="2692"/>
                    <a:pt x="1358" y="2501"/>
                  </a:cubicBezTo>
                  <a:lnTo>
                    <a:pt x="1358" y="2334"/>
                  </a:lnTo>
                  <a:cubicBezTo>
                    <a:pt x="1358" y="1560"/>
                    <a:pt x="1935" y="1173"/>
                    <a:pt x="2513" y="1173"/>
                  </a:cubicBezTo>
                  <a:close/>
                  <a:moveTo>
                    <a:pt x="2546" y="4213"/>
                  </a:moveTo>
                  <a:cubicBezTo>
                    <a:pt x="2962" y="4213"/>
                    <a:pt x="2962" y="4837"/>
                    <a:pt x="2546" y="4837"/>
                  </a:cubicBezTo>
                  <a:cubicBezTo>
                    <a:pt x="2531" y="4837"/>
                    <a:pt x="2516" y="4836"/>
                    <a:pt x="2501" y="4835"/>
                  </a:cubicBezTo>
                  <a:cubicBezTo>
                    <a:pt x="2120" y="4811"/>
                    <a:pt x="2120" y="4240"/>
                    <a:pt x="2501" y="4216"/>
                  </a:cubicBezTo>
                  <a:cubicBezTo>
                    <a:pt x="2516" y="4214"/>
                    <a:pt x="2531" y="4213"/>
                    <a:pt x="2546" y="4213"/>
                  </a:cubicBezTo>
                  <a:close/>
                  <a:moveTo>
                    <a:pt x="1001" y="1"/>
                  </a:moveTo>
                  <a:cubicBezTo>
                    <a:pt x="739" y="1"/>
                    <a:pt x="477" y="120"/>
                    <a:pt x="310" y="310"/>
                  </a:cubicBezTo>
                  <a:cubicBezTo>
                    <a:pt x="120" y="477"/>
                    <a:pt x="1" y="739"/>
                    <a:pt x="1" y="1001"/>
                  </a:cubicBezTo>
                  <a:lnTo>
                    <a:pt x="1" y="5025"/>
                  </a:lnTo>
                  <a:cubicBezTo>
                    <a:pt x="1" y="5573"/>
                    <a:pt x="453" y="6026"/>
                    <a:pt x="1001" y="6026"/>
                  </a:cubicBezTo>
                  <a:lnTo>
                    <a:pt x="1358" y="6026"/>
                  </a:lnTo>
                  <a:lnTo>
                    <a:pt x="1358" y="7383"/>
                  </a:lnTo>
                  <a:cubicBezTo>
                    <a:pt x="1358" y="7526"/>
                    <a:pt x="1429" y="7645"/>
                    <a:pt x="1548" y="7693"/>
                  </a:cubicBezTo>
                  <a:cubicBezTo>
                    <a:pt x="1572" y="7693"/>
                    <a:pt x="1620" y="7716"/>
                    <a:pt x="1668" y="7716"/>
                  </a:cubicBezTo>
                  <a:cubicBezTo>
                    <a:pt x="1739" y="7716"/>
                    <a:pt x="1834" y="7669"/>
                    <a:pt x="1882" y="7621"/>
                  </a:cubicBezTo>
                  <a:lnTo>
                    <a:pt x="3477" y="6026"/>
                  </a:lnTo>
                  <a:lnTo>
                    <a:pt x="4025" y="6026"/>
                  </a:lnTo>
                  <a:cubicBezTo>
                    <a:pt x="4573" y="6026"/>
                    <a:pt x="5002" y="5573"/>
                    <a:pt x="5002" y="5049"/>
                  </a:cubicBezTo>
                  <a:lnTo>
                    <a:pt x="5002" y="977"/>
                  </a:lnTo>
                  <a:cubicBezTo>
                    <a:pt x="5002" y="715"/>
                    <a:pt x="4906" y="477"/>
                    <a:pt x="4716" y="286"/>
                  </a:cubicBezTo>
                  <a:lnTo>
                    <a:pt x="4716" y="310"/>
                  </a:lnTo>
                  <a:cubicBezTo>
                    <a:pt x="4525" y="120"/>
                    <a:pt x="4287" y="1"/>
                    <a:pt x="4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179"/>
          <p:cNvGrpSpPr/>
          <p:nvPr/>
        </p:nvGrpSpPr>
        <p:grpSpPr>
          <a:xfrm>
            <a:off x="5031308" y="3961568"/>
            <a:ext cx="366475" cy="366475"/>
            <a:chOff x="7953758" y="2867852"/>
            <a:chExt cx="366475" cy="366475"/>
          </a:xfrm>
        </p:grpSpPr>
        <p:sp>
          <p:nvSpPr>
            <p:cNvPr id="4634" name="Google Shape;4634;p179"/>
            <p:cNvSpPr/>
            <p:nvPr/>
          </p:nvSpPr>
          <p:spPr>
            <a:xfrm>
              <a:off x="8050898" y="2867852"/>
              <a:ext cx="150447" cy="128598"/>
            </a:xfrm>
            <a:custGeom>
              <a:avLst/>
              <a:gdLst/>
              <a:ahLst/>
              <a:cxnLst/>
              <a:rect l="l" t="t" r="r" b="b"/>
              <a:pathLst>
                <a:path w="4400" h="3761" extrusionOk="0">
                  <a:moveTo>
                    <a:pt x="3161" y="1031"/>
                  </a:moveTo>
                  <a:cubicBezTo>
                    <a:pt x="3238" y="1031"/>
                    <a:pt x="3316" y="1061"/>
                    <a:pt x="3375" y="1121"/>
                  </a:cubicBezTo>
                  <a:cubicBezTo>
                    <a:pt x="3494" y="1263"/>
                    <a:pt x="3494" y="1454"/>
                    <a:pt x="3375" y="1573"/>
                  </a:cubicBezTo>
                  <a:lnTo>
                    <a:pt x="2351" y="2621"/>
                  </a:lnTo>
                  <a:cubicBezTo>
                    <a:pt x="2292" y="2680"/>
                    <a:pt x="2208" y="2710"/>
                    <a:pt x="2125" y="2710"/>
                  </a:cubicBezTo>
                  <a:cubicBezTo>
                    <a:pt x="2042" y="2710"/>
                    <a:pt x="1958" y="2680"/>
                    <a:pt x="1899" y="2621"/>
                  </a:cubicBezTo>
                  <a:lnTo>
                    <a:pt x="1470" y="2168"/>
                  </a:lnTo>
                  <a:cubicBezTo>
                    <a:pt x="1230" y="1947"/>
                    <a:pt x="1448" y="1625"/>
                    <a:pt x="1692" y="1625"/>
                  </a:cubicBezTo>
                  <a:cubicBezTo>
                    <a:pt x="1762" y="1625"/>
                    <a:pt x="1835" y="1652"/>
                    <a:pt x="1899" y="1716"/>
                  </a:cubicBezTo>
                  <a:lnTo>
                    <a:pt x="2137" y="1954"/>
                  </a:lnTo>
                  <a:lnTo>
                    <a:pt x="2947" y="1121"/>
                  </a:lnTo>
                  <a:cubicBezTo>
                    <a:pt x="3006" y="1061"/>
                    <a:pt x="3084" y="1031"/>
                    <a:pt x="3161" y="1031"/>
                  </a:cubicBezTo>
                  <a:close/>
                  <a:moveTo>
                    <a:pt x="2561" y="1"/>
                  </a:moveTo>
                  <a:cubicBezTo>
                    <a:pt x="2546" y="1"/>
                    <a:pt x="2532" y="1"/>
                    <a:pt x="2518" y="1"/>
                  </a:cubicBezTo>
                  <a:cubicBezTo>
                    <a:pt x="2508" y="1"/>
                    <a:pt x="2499" y="1"/>
                    <a:pt x="2489" y="1"/>
                  </a:cubicBezTo>
                  <a:cubicBezTo>
                    <a:pt x="841" y="1"/>
                    <a:pt x="0" y="2032"/>
                    <a:pt x="1184" y="3216"/>
                  </a:cubicBezTo>
                  <a:cubicBezTo>
                    <a:pt x="1568" y="3592"/>
                    <a:pt x="2037" y="3760"/>
                    <a:pt x="2498" y="3760"/>
                  </a:cubicBezTo>
                  <a:cubicBezTo>
                    <a:pt x="3468" y="3760"/>
                    <a:pt x="4399" y="3013"/>
                    <a:pt x="4399" y="1883"/>
                  </a:cubicBezTo>
                  <a:cubicBezTo>
                    <a:pt x="4399" y="849"/>
                    <a:pt x="3588" y="1"/>
                    <a:pt x="25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79"/>
            <p:cNvSpPr/>
            <p:nvPr/>
          </p:nvSpPr>
          <p:spPr>
            <a:xfrm>
              <a:off x="7953758" y="3018504"/>
              <a:ext cx="31799" cy="157217"/>
            </a:xfrm>
            <a:custGeom>
              <a:avLst/>
              <a:gdLst/>
              <a:ahLst/>
              <a:cxnLst/>
              <a:rect l="l" t="t" r="r" b="b"/>
              <a:pathLst>
                <a:path w="930" h="4598" extrusionOk="0">
                  <a:moveTo>
                    <a:pt x="310" y="1"/>
                  </a:moveTo>
                  <a:cubicBezTo>
                    <a:pt x="144" y="1"/>
                    <a:pt x="1" y="144"/>
                    <a:pt x="24" y="311"/>
                  </a:cubicBezTo>
                  <a:lnTo>
                    <a:pt x="24" y="4288"/>
                  </a:lnTo>
                  <a:cubicBezTo>
                    <a:pt x="24" y="4454"/>
                    <a:pt x="144" y="4597"/>
                    <a:pt x="310" y="4597"/>
                  </a:cubicBezTo>
                  <a:lnTo>
                    <a:pt x="620" y="4597"/>
                  </a:lnTo>
                  <a:cubicBezTo>
                    <a:pt x="787" y="4597"/>
                    <a:pt x="929" y="4454"/>
                    <a:pt x="929" y="4288"/>
                  </a:cubicBezTo>
                  <a:lnTo>
                    <a:pt x="929" y="311"/>
                  </a:lnTo>
                  <a:cubicBezTo>
                    <a:pt x="929" y="144"/>
                    <a:pt x="810" y="1"/>
                    <a:pt x="6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79"/>
            <p:cNvSpPr/>
            <p:nvPr/>
          </p:nvSpPr>
          <p:spPr>
            <a:xfrm>
              <a:off x="8288434" y="3018504"/>
              <a:ext cx="31799" cy="157217"/>
            </a:xfrm>
            <a:custGeom>
              <a:avLst/>
              <a:gdLst/>
              <a:ahLst/>
              <a:cxnLst/>
              <a:rect l="l" t="t" r="r" b="b"/>
              <a:pathLst>
                <a:path w="930" h="4598" extrusionOk="0">
                  <a:moveTo>
                    <a:pt x="310" y="1"/>
                  </a:moveTo>
                  <a:cubicBezTo>
                    <a:pt x="143" y="1"/>
                    <a:pt x="0" y="144"/>
                    <a:pt x="24" y="311"/>
                  </a:cubicBezTo>
                  <a:lnTo>
                    <a:pt x="24" y="4288"/>
                  </a:lnTo>
                  <a:cubicBezTo>
                    <a:pt x="24" y="4454"/>
                    <a:pt x="143" y="4597"/>
                    <a:pt x="310" y="4597"/>
                  </a:cubicBezTo>
                  <a:lnTo>
                    <a:pt x="643" y="4597"/>
                  </a:lnTo>
                  <a:cubicBezTo>
                    <a:pt x="810" y="4597"/>
                    <a:pt x="929" y="4454"/>
                    <a:pt x="929" y="4288"/>
                  </a:cubicBezTo>
                  <a:lnTo>
                    <a:pt x="929" y="311"/>
                  </a:lnTo>
                  <a:cubicBezTo>
                    <a:pt x="929" y="144"/>
                    <a:pt x="810"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79"/>
            <p:cNvSpPr/>
            <p:nvPr/>
          </p:nvSpPr>
          <p:spPr>
            <a:xfrm>
              <a:off x="8006824" y="3033173"/>
              <a:ext cx="218935" cy="201154"/>
            </a:xfrm>
            <a:custGeom>
              <a:avLst/>
              <a:gdLst/>
              <a:ahLst/>
              <a:cxnLst/>
              <a:rect l="l" t="t" r="r" b="b"/>
              <a:pathLst>
                <a:path w="6403" h="5883" extrusionOk="0">
                  <a:moveTo>
                    <a:pt x="20" y="1"/>
                  </a:moveTo>
                  <a:lnTo>
                    <a:pt x="20" y="3620"/>
                  </a:lnTo>
                  <a:lnTo>
                    <a:pt x="2616" y="5573"/>
                  </a:lnTo>
                  <a:cubicBezTo>
                    <a:pt x="2878" y="5787"/>
                    <a:pt x="3212" y="5883"/>
                    <a:pt x="3569" y="5883"/>
                  </a:cubicBezTo>
                  <a:cubicBezTo>
                    <a:pt x="3735" y="5883"/>
                    <a:pt x="3902" y="5859"/>
                    <a:pt x="4069" y="5787"/>
                  </a:cubicBezTo>
                  <a:lnTo>
                    <a:pt x="5569" y="5168"/>
                  </a:lnTo>
                  <a:lnTo>
                    <a:pt x="5974" y="4906"/>
                  </a:lnTo>
                  <a:cubicBezTo>
                    <a:pt x="6165" y="4787"/>
                    <a:pt x="6284" y="4621"/>
                    <a:pt x="6331" y="4406"/>
                  </a:cubicBezTo>
                  <a:cubicBezTo>
                    <a:pt x="6403" y="4097"/>
                    <a:pt x="6307" y="3787"/>
                    <a:pt x="6093" y="3573"/>
                  </a:cubicBezTo>
                  <a:lnTo>
                    <a:pt x="4617" y="1930"/>
                  </a:lnTo>
                  <a:cubicBezTo>
                    <a:pt x="4540" y="1837"/>
                    <a:pt x="4423" y="1785"/>
                    <a:pt x="4305" y="1785"/>
                  </a:cubicBezTo>
                  <a:cubicBezTo>
                    <a:pt x="4241" y="1785"/>
                    <a:pt x="4176" y="1801"/>
                    <a:pt x="4117" y="1834"/>
                  </a:cubicBezTo>
                  <a:lnTo>
                    <a:pt x="2735" y="2573"/>
                  </a:lnTo>
                  <a:cubicBezTo>
                    <a:pt x="2493" y="2702"/>
                    <a:pt x="2258" y="2759"/>
                    <a:pt x="2038" y="2759"/>
                  </a:cubicBezTo>
                  <a:cubicBezTo>
                    <a:pt x="764" y="2759"/>
                    <a:pt x="0" y="847"/>
                    <a:pt x="1402" y="96"/>
                  </a:cubicBez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79"/>
            <p:cNvSpPr/>
            <p:nvPr/>
          </p:nvSpPr>
          <p:spPr>
            <a:xfrm>
              <a:off x="8039170" y="3032352"/>
              <a:ext cx="228132" cy="132769"/>
            </a:xfrm>
            <a:custGeom>
              <a:avLst/>
              <a:gdLst/>
              <a:ahLst/>
              <a:cxnLst/>
              <a:rect l="l" t="t" r="r" b="b"/>
              <a:pathLst>
                <a:path w="6672" h="3883" extrusionOk="0">
                  <a:moveTo>
                    <a:pt x="6671" y="1"/>
                  </a:moveTo>
                  <a:lnTo>
                    <a:pt x="2027" y="25"/>
                  </a:lnTo>
                  <a:cubicBezTo>
                    <a:pt x="1980" y="25"/>
                    <a:pt x="1908" y="25"/>
                    <a:pt x="1885" y="48"/>
                  </a:cubicBezTo>
                  <a:lnTo>
                    <a:pt x="789" y="668"/>
                  </a:lnTo>
                  <a:cubicBezTo>
                    <a:pt x="1" y="1092"/>
                    <a:pt x="413" y="2134"/>
                    <a:pt x="1124" y="2134"/>
                  </a:cubicBezTo>
                  <a:cubicBezTo>
                    <a:pt x="1251" y="2134"/>
                    <a:pt x="1387" y="2101"/>
                    <a:pt x="1527" y="2025"/>
                  </a:cubicBezTo>
                  <a:lnTo>
                    <a:pt x="2742" y="1382"/>
                  </a:lnTo>
                  <a:cubicBezTo>
                    <a:pt x="2928" y="1285"/>
                    <a:pt x="3133" y="1237"/>
                    <a:pt x="3337" y="1237"/>
                  </a:cubicBezTo>
                  <a:cubicBezTo>
                    <a:pt x="3683" y="1237"/>
                    <a:pt x="4026" y="1374"/>
                    <a:pt x="4266" y="1644"/>
                  </a:cubicBezTo>
                  <a:lnTo>
                    <a:pt x="5623" y="3168"/>
                  </a:lnTo>
                  <a:cubicBezTo>
                    <a:pt x="5814" y="3359"/>
                    <a:pt x="5933" y="3621"/>
                    <a:pt x="6004" y="3883"/>
                  </a:cubicBezTo>
                  <a:cubicBezTo>
                    <a:pt x="6219" y="3835"/>
                    <a:pt x="6457" y="3740"/>
                    <a:pt x="6671" y="3621"/>
                  </a:cubicBezTo>
                  <a:lnTo>
                    <a:pt x="66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9" name="Google Shape;4639;p179"/>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Yu-Hsing</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43"/>
        <p:cNvGrpSpPr/>
        <p:nvPr/>
      </p:nvGrpSpPr>
      <p:grpSpPr>
        <a:xfrm>
          <a:off x="0" y="0"/>
          <a:ext cx="0" cy="0"/>
          <a:chOff x="0" y="0"/>
          <a:chExt cx="0" cy="0"/>
        </a:xfrm>
      </p:grpSpPr>
      <p:sp>
        <p:nvSpPr>
          <p:cNvPr id="4644" name="Google Shape;4644;p180"/>
          <p:cNvSpPr/>
          <p:nvPr/>
        </p:nvSpPr>
        <p:spPr>
          <a:xfrm>
            <a:off x="5725375" y="3264400"/>
            <a:ext cx="3288900" cy="1314900"/>
          </a:xfrm>
          <a:prstGeom prst="roundRect">
            <a:avLst>
              <a:gd name="adj" fmla="val 10290"/>
            </a:avLst>
          </a:prstGeom>
          <a:solidFill>
            <a:srgbClr val="D3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80"/>
          <p:cNvSpPr/>
          <p:nvPr/>
        </p:nvSpPr>
        <p:spPr>
          <a:xfrm>
            <a:off x="381525" y="3495175"/>
            <a:ext cx="3352800" cy="1083900"/>
          </a:xfrm>
          <a:prstGeom prst="roundRect">
            <a:avLst>
              <a:gd name="adj" fmla="val 10240"/>
            </a:avLst>
          </a:prstGeom>
          <a:solidFill>
            <a:srgbClr val="E38075">
              <a:alpha val="1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80"/>
          <p:cNvSpPr/>
          <p:nvPr/>
        </p:nvSpPr>
        <p:spPr>
          <a:xfrm>
            <a:off x="309900" y="1337325"/>
            <a:ext cx="2775000" cy="1357500"/>
          </a:xfrm>
          <a:prstGeom prst="roundRect">
            <a:avLst>
              <a:gd name="adj" fmla="val 10290"/>
            </a:avLst>
          </a:prstGeom>
          <a:solidFill>
            <a:srgbClr val="D3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Tackle “Overtime” - Cross-Train Employees</a:t>
            </a:r>
            <a:endParaRPr>
              <a:solidFill>
                <a:srgbClr val="CC0000"/>
              </a:solidFill>
            </a:endParaRPr>
          </a:p>
          <a:p>
            <a:pPr marL="0" lvl="0" indent="0" algn="l" rtl="0">
              <a:spcBef>
                <a:spcPts val="0"/>
              </a:spcBef>
              <a:spcAft>
                <a:spcPts val="0"/>
              </a:spcAft>
              <a:buNone/>
            </a:pPr>
            <a:endParaRPr>
              <a:solidFill>
                <a:srgbClr val="CC0000"/>
              </a:solidFill>
            </a:endParaRPr>
          </a:p>
          <a:p>
            <a:pPr marL="0" lvl="0" indent="0" algn="l" rtl="0">
              <a:spcBef>
                <a:spcPts val="0"/>
              </a:spcBef>
              <a:spcAft>
                <a:spcPts val="0"/>
              </a:spcAft>
              <a:buNone/>
            </a:pPr>
            <a:endParaRPr>
              <a:solidFill>
                <a:srgbClr val="CC0000"/>
              </a:solidFill>
            </a:endParaRPr>
          </a:p>
        </p:txBody>
      </p:sp>
      <p:sp>
        <p:nvSpPr>
          <p:cNvPr id="4648" name="Google Shape;4648;p180"/>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649" name="Google Shape;4649;p180"/>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650" name="Google Shape;4650;p180"/>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651" name="Google Shape;4651;p180"/>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652" name="Google Shape;4652;p180"/>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653" name="Google Shape;4653;p180"/>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654" name="Google Shape;4654;p180"/>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655" name="Google Shape;4655;p180"/>
          <p:cNvSpPr/>
          <p:nvPr/>
        </p:nvSpPr>
        <p:spPr>
          <a:xfrm>
            <a:off x="4559502"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Clr>
                <a:srgbClr val="000000"/>
              </a:buClr>
              <a:buFont typeface="Arial"/>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656" name="Google Shape;4656;p180"/>
          <p:cNvSpPr/>
          <p:nvPr/>
        </p:nvSpPr>
        <p:spPr>
          <a:xfrm flipH="1">
            <a:off x="7156456" y="674683"/>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657" name="Google Shape;4657;p180"/>
          <p:cNvSpPr/>
          <p:nvPr/>
        </p:nvSpPr>
        <p:spPr>
          <a:xfrm flipH="1">
            <a:off x="8934859" y="46009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658" name="Google Shape;4658;p180"/>
          <p:cNvGrpSpPr/>
          <p:nvPr/>
        </p:nvGrpSpPr>
        <p:grpSpPr>
          <a:xfrm>
            <a:off x="820974" y="1011520"/>
            <a:ext cx="6383414" cy="59399"/>
            <a:chOff x="4567820" y="1685723"/>
            <a:chExt cx="3056166" cy="45600"/>
          </a:xfrm>
        </p:grpSpPr>
        <p:cxnSp>
          <p:nvCxnSpPr>
            <p:cNvPr id="4659" name="Google Shape;4659;p180"/>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660" name="Google Shape;4660;p180"/>
            <p:cNvCxnSpPr>
              <a:endCxn id="4661"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661" name="Google Shape;4661;p180"/>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pSp>
        <p:nvGrpSpPr>
          <p:cNvPr id="4662" name="Google Shape;4662;p180"/>
          <p:cNvGrpSpPr/>
          <p:nvPr/>
        </p:nvGrpSpPr>
        <p:grpSpPr>
          <a:xfrm>
            <a:off x="381525" y="1370950"/>
            <a:ext cx="2944875" cy="1276974"/>
            <a:chOff x="-304475" y="2842763"/>
            <a:chExt cx="2944875" cy="1353300"/>
          </a:xfrm>
        </p:grpSpPr>
        <p:sp>
          <p:nvSpPr>
            <p:cNvPr id="4663" name="Google Shape;4663;p180"/>
            <p:cNvSpPr txBox="1"/>
            <p:nvPr/>
          </p:nvSpPr>
          <p:spPr>
            <a:xfrm>
              <a:off x="-304475" y="2842763"/>
              <a:ext cx="2816700" cy="13533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200" b="1">
                  <a:latin typeface="Inter"/>
                  <a:ea typeface="Inter"/>
                  <a:cs typeface="Inter"/>
                  <a:sym typeface="Inter"/>
                </a:rPr>
                <a:t>Equip workers with multiple skills </a:t>
              </a:r>
              <a:endParaRPr sz="1200" b="1">
                <a:latin typeface="Inter"/>
                <a:ea typeface="Inter"/>
                <a:cs typeface="Inter"/>
                <a:sym typeface="Inter"/>
              </a:endParaRPr>
            </a:p>
            <a:p>
              <a:pPr marL="0" lvl="0" indent="0" algn="l" rtl="0">
                <a:lnSpc>
                  <a:spcPct val="150000"/>
                </a:lnSpc>
                <a:spcBef>
                  <a:spcPts val="0"/>
                </a:spcBef>
                <a:spcAft>
                  <a:spcPts val="0"/>
                </a:spcAft>
                <a:buNone/>
              </a:pPr>
              <a:endParaRPr sz="1200" b="1">
                <a:latin typeface="Inter"/>
                <a:ea typeface="Inter"/>
                <a:cs typeface="Inter"/>
                <a:sym typeface="Inter"/>
              </a:endParaRPr>
            </a:p>
            <a:p>
              <a:pPr marL="0" lvl="0" indent="0" algn="l" rtl="0">
                <a:lnSpc>
                  <a:spcPct val="150000"/>
                </a:lnSpc>
                <a:spcBef>
                  <a:spcPts val="0"/>
                </a:spcBef>
                <a:spcAft>
                  <a:spcPts val="0"/>
                </a:spcAft>
                <a:buNone/>
              </a:pPr>
              <a:endParaRPr sz="1200" b="1">
                <a:latin typeface="Inter"/>
                <a:ea typeface="Inter"/>
                <a:cs typeface="Inter"/>
                <a:sym typeface="Inter"/>
              </a:endParaRPr>
            </a:p>
            <a:p>
              <a:pPr marL="0" lvl="0" indent="0" algn="l" rtl="0">
                <a:lnSpc>
                  <a:spcPct val="150000"/>
                </a:lnSpc>
                <a:spcBef>
                  <a:spcPts val="0"/>
                </a:spcBef>
                <a:spcAft>
                  <a:spcPts val="0"/>
                </a:spcAft>
                <a:buNone/>
              </a:pPr>
              <a:endParaRPr sz="1200" b="1">
                <a:latin typeface="Inter"/>
                <a:ea typeface="Inter"/>
                <a:cs typeface="Inter"/>
                <a:sym typeface="Inter"/>
              </a:endParaRPr>
            </a:p>
          </p:txBody>
        </p:sp>
        <p:sp>
          <p:nvSpPr>
            <p:cNvPr id="4664" name="Google Shape;4664;p180"/>
            <p:cNvSpPr/>
            <p:nvPr/>
          </p:nvSpPr>
          <p:spPr>
            <a:xfrm>
              <a:off x="2019100" y="3155800"/>
              <a:ext cx="621300" cy="621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665" name="Google Shape;4665;p180"/>
          <p:cNvGrpSpPr/>
          <p:nvPr/>
        </p:nvGrpSpPr>
        <p:grpSpPr>
          <a:xfrm>
            <a:off x="5377500" y="3264400"/>
            <a:ext cx="3636800" cy="1314900"/>
            <a:chOff x="5529900" y="1255200"/>
            <a:chExt cx="3636800" cy="1314900"/>
          </a:xfrm>
        </p:grpSpPr>
        <p:sp>
          <p:nvSpPr>
            <p:cNvPr id="4666" name="Google Shape;4666;p180"/>
            <p:cNvSpPr txBox="1"/>
            <p:nvPr/>
          </p:nvSpPr>
          <p:spPr>
            <a:xfrm>
              <a:off x="6063200" y="1255200"/>
              <a:ext cx="3103500" cy="13149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sz="1200" b="1">
                  <a:latin typeface="Inter"/>
                  <a:ea typeface="Inter"/>
                  <a:cs typeface="Inter"/>
                  <a:sym typeface="Inter"/>
                </a:rPr>
                <a:t>Training &amp; Development Program </a:t>
              </a:r>
              <a:endParaRPr sz="1200" b="1">
                <a:latin typeface="Inter"/>
                <a:ea typeface="Inter"/>
                <a:cs typeface="Inter"/>
                <a:sym typeface="Inter"/>
              </a:endParaRPr>
            </a:p>
            <a:p>
              <a:pPr marL="285750" lvl="0" indent="-219075" algn="just" rtl="0">
                <a:lnSpc>
                  <a:spcPct val="150000"/>
                </a:lnSpc>
                <a:spcBef>
                  <a:spcPts val="0"/>
                </a:spcBef>
                <a:spcAft>
                  <a:spcPts val="0"/>
                </a:spcAft>
                <a:buSzPts val="1200"/>
                <a:buFont typeface="Inter"/>
                <a:buChar char="➔"/>
              </a:pPr>
              <a:r>
                <a:rPr lang="en" sz="1200">
                  <a:latin typeface="Inter"/>
                  <a:ea typeface="Inter"/>
                  <a:cs typeface="Inter"/>
                  <a:sym typeface="Inter"/>
                </a:rPr>
                <a:t>Seamlessly transition between tasks</a:t>
              </a:r>
              <a:endParaRPr sz="1200">
                <a:latin typeface="Inter"/>
                <a:ea typeface="Inter"/>
                <a:cs typeface="Inter"/>
                <a:sym typeface="Inter"/>
              </a:endParaRPr>
            </a:p>
            <a:p>
              <a:pPr marL="285750" lvl="0" indent="-219075" algn="just" rtl="0">
                <a:lnSpc>
                  <a:spcPct val="150000"/>
                </a:lnSpc>
                <a:spcBef>
                  <a:spcPts val="0"/>
                </a:spcBef>
                <a:spcAft>
                  <a:spcPts val="0"/>
                </a:spcAft>
                <a:buSzPts val="1200"/>
                <a:buFont typeface="Inter"/>
                <a:buChar char="➔"/>
              </a:pPr>
              <a:r>
                <a:rPr lang="en" sz="1200" u="sng">
                  <a:latin typeface="Inter"/>
                  <a:ea typeface="Inter"/>
                  <a:cs typeface="Inter"/>
                  <a:sym typeface="Inter"/>
                </a:rPr>
                <a:t>Prevents burnout</a:t>
              </a:r>
              <a:r>
                <a:rPr lang="en" sz="1200">
                  <a:latin typeface="Inter"/>
                  <a:ea typeface="Inter"/>
                  <a:cs typeface="Inter"/>
                  <a:sym typeface="Inter"/>
                </a:rPr>
                <a:t> and fosters a more resilient workforce</a:t>
              </a:r>
              <a:endParaRPr sz="1200" b="1">
                <a:latin typeface="Inter"/>
                <a:ea typeface="Inter"/>
                <a:cs typeface="Inter"/>
                <a:sym typeface="Inter"/>
              </a:endParaRPr>
            </a:p>
          </p:txBody>
        </p:sp>
        <p:sp>
          <p:nvSpPr>
            <p:cNvPr id="4667" name="Google Shape;4667;p180"/>
            <p:cNvSpPr/>
            <p:nvPr/>
          </p:nvSpPr>
          <p:spPr>
            <a:xfrm>
              <a:off x="5529900" y="1616900"/>
              <a:ext cx="621300" cy="621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4668" name="Google Shape;4668;p180"/>
          <p:cNvSpPr/>
          <p:nvPr/>
        </p:nvSpPr>
        <p:spPr>
          <a:xfrm rot="10800000">
            <a:off x="3198075" y="269088"/>
            <a:ext cx="3632400" cy="3797700"/>
          </a:xfrm>
          <a:prstGeom prst="arc">
            <a:avLst>
              <a:gd name="adj1" fmla="val 18949289"/>
              <a:gd name="adj2" fmla="val 21268808"/>
            </a:avLst>
          </a:prstGeom>
          <a:noFill/>
          <a:ln w="9525" cap="flat" cmpd="sng">
            <a:solidFill>
              <a:schemeClr val="lt1"/>
            </a:solidFill>
            <a:prstDash val="solid"/>
            <a:round/>
            <a:headEnd type="triangl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80"/>
          <p:cNvSpPr/>
          <p:nvPr/>
        </p:nvSpPr>
        <p:spPr>
          <a:xfrm rot="10800000">
            <a:off x="3278875" y="237875"/>
            <a:ext cx="2745300" cy="3905100"/>
          </a:xfrm>
          <a:prstGeom prst="arc">
            <a:avLst>
              <a:gd name="adj1" fmla="val 14934205"/>
              <a:gd name="adj2" fmla="val 17448800"/>
            </a:avLst>
          </a:prstGeom>
          <a:noFill/>
          <a:ln w="9525" cap="flat" cmpd="sng">
            <a:solidFill>
              <a:srgbClr val="CA8786"/>
            </a:solidFill>
            <a:prstDash val="solid"/>
            <a:round/>
            <a:headEnd type="triangl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180"/>
          <p:cNvGrpSpPr/>
          <p:nvPr/>
        </p:nvGrpSpPr>
        <p:grpSpPr>
          <a:xfrm>
            <a:off x="447375" y="3639275"/>
            <a:ext cx="3717100" cy="747600"/>
            <a:chOff x="-823175" y="1599600"/>
            <a:chExt cx="3717100" cy="747600"/>
          </a:xfrm>
        </p:grpSpPr>
        <p:sp>
          <p:nvSpPr>
            <p:cNvPr id="4671" name="Google Shape;4671;p180"/>
            <p:cNvSpPr txBox="1"/>
            <p:nvPr/>
          </p:nvSpPr>
          <p:spPr>
            <a:xfrm>
              <a:off x="-823175" y="1599600"/>
              <a:ext cx="3210900" cy="7476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 sz="1200" b="1">
                  <a:latin typeface="Inter"/>
                  <a:ea typeface="Inter"/>
                  <a:cs typeface="Inter"/>
                  <a:sym typeface="Inter"/>
                </a:rPr>
                <a:t>Disperses responsibility more evenly </a:t>
              </a:r>
              <a:endParaRPr sz="1200" b="1">
                <a:latin typeface="Inter"/>
                <a:ea typeface="Inter"/>
                <a:cs typeface="Inter"/>
                <a:sym typeface="Inter"/>
              </a:endParaRPr>
            </a:p>
            <a:p>
              <a:pPr marL="314325" lvl="0" indent="-247650" algn="just" rtl="0">
                <a:lnSpc>
                  <a:spcPct val="150000"/>
                </a:lnSpc>
                <a:spcBef>
                  <a:spcPts val="0"/>
                </a:spcBef>
                <a:spcAft>
                  <a:spcPts val="0"/>
                </a:spcAft>
                <a:buSzPts val="1200"/>
                <a:buFont typeface="Inter"/>
                <a:buChar char="➔"/>
              </a:pPr>
              <a:r>
                <a:rPr lang="en" sz="1200" u="sng">
                  <a:solidFill>
                    <a:schemeClr val="lt1"/>
                  </a:solidFill>
                  <a:latin typeface="Inter"/>
                  <a:ea typeface="Inter"/>
                  <a:cs typeface="Inter"/>
                  <a:sym typeface="Inter"/>
                </a:rPr>
                <a:t>↓ </a:t>
              </a:r>
              <a:r>
                <a:rPr lang="en" sz="1200" u="sng">
                  <a:latin typeface="Inter"/>
                  <a:ea typeface="Inter"/>
                  <a:cs typeface="Inter"/>
                  <a:sym typeface="Inter"/>
                </a:rPr>
                <a:t>reliance</a:t>
              </a:r>
              <a:r>
                <a:rPr lang="en" sz="1200">
                  <a:latin typeface="Inter"/>
                  <a:ea typeface="Inter"/>
                  <a:cs typeface="Inter"/>
                  <a:sym typeface="Inter"/>
                </a:rPr>
                <a:t> on a few individuals </a:t>
              </a:r>
              <a:endParaRPr sz="1200">
                <a:latin typeface="Inter"/>
                <a:ea typeface="Inter"/>
                <a:cs typeface="Inter"/>
                <a:sym typeface="Inter"/>
              </a:endParaRPr>
            </a:p>
            <a:p>
              <a:pPr marL="314325" lvl="0" indent="-247650" algn="just" rtl="0">
                <a:lnSpc>
                  <a:spcPct val="150000"/>
                </a:lnSpc>
                <a:spcBef>
                  <a:spcPts val="0"/>
                </a:spcBef>
                <a:spcAft>
                  <a:spcPts val="0"/>
                </a:spcAft>
                <a:buSzPts val="1200"/>
                <a:buFont typeface="Inter"/>
                <a:buChar char="➔"/>
              </a:pPr>
              <a:r>
                <a:rPr lang="en" sz="1200">
                  <a:latin typeface="Inter"/>
                  <a:ea typeface="Inter"/>
                  <a:cs typeface="Inter"/>
                  <a:sym typeface="Inter"/>
                </a:rPr>
                <a:t>Mitigate excessive overtime </a:t>
              </a:r>
              <a:endParaRPr sz="1200">
                <a:latin typeface="Inter"/>
                <a:ea typeface="Inter"/>
                <a:cs typeface="Inter"/>
                <a:sym typeface="Inter"/>
              </a:endParaRPr>
            </a:p>
          </p:txBody>
        </p:sp>
        <p:sp>
          <p:nvSpPr>
            <p:cNvPr id="4672" name="Google Shape;4672;p180"/>
            <p:cNvSpPr/>
            <p:nvPr/>
          </p:nvSpPr>
          <p:spPr>
            <a:xfrm>
              <a:off x="2272625" y="1647450"/>
              <a:ext cx="621300" cy="621300"/>
            </a:xfrm>
            <a:prstGeom prst="ellipse">
              <a:avLst/>
            </a:prstGeom>
            <a:solidFill>
              <a:srgbClr val="CA8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4673" name="Google Shape;4673;p180"/>
          <p:cNvGrpSpPr/>
          <p:nvPr/>
        </p:nvGrpSpPr>
        <p:grpSpPr>
          <a:xfrm>
            <a:off x="3661404" y="1288529"/>
            <a:ext cx="3298592" cy="1823196"/>
            <a:chOff x="3702800" y="1340527"/>
            <a:chExt cx="3747975" cy="2071578"/>
          </a:xfrm>
        </p:grpSpPr>
        <p:grpSp>
          <p:nvGrpSpPr>
            <p:cNvPr id="4674" name="Google Shape;4674;p180"/>
            <p:cNvGrpSpPr/>
            <p:nvPr/>
          </p:nvGrpSpPr>
          <p:grpSpPr>
            <a:xfrm>
              <a:off x="3801783" y="1340527"/>
              <a:ext cx="3391787" cy="2071578"/>
              <a:chOff x="3110015" y="1219126"/>
              <a:chExt cx="2814527" cy="1769823"/>
            </a:xfrm>
          </p:grpSpPr>
          <p:sp>
            <p:nvSpPr>
              <p:cNvPr id="4675" name="Google Shape;4675;p180"/>
              <p:cNvSpPr/>
              <p:nvPr/>
            </p:nvSpPr>
            <p:spPr>
              <a:xfrm>
                <a:off x="3301728" y="1219126"/>
                <a:ext cx="2490982" cy="1611683"/>
              </a:xfrm>
              <a:custGeom>
                <a:avLst/>
                <a:gdLst/>
                <a:ahLst/>
                <a:cxnLst/>
                <a:rect l="l" t="t" r="r" b="b"/>
                <a:pathLst>
                  <a:path w="49882" h="32274" extrusionOk="0">
                    <a:moveTo>
                      <a:pt x="2545" y="0"/>
                    </a:moveTo>
                    <a:lnTo>
                      <a:pt x="2407" y="9"/>
                    </a:lnTo>
                    <a:lnTo>
                      <a:pt x="2278" y="26"/>
                    </a:lnTo>
                    <a:lnTo>
                      <a:pt x="2140" y="52"/>
                    </a:lnTo>
                    <a:lnTo>
                      <a:pt x="2011" y="86"/>
                    </a:lnTo>
                    <a:lnTo>
                      <a:pt x="1881" y="121"/>
                    </a:lnTo>
                    <a:lnTo>
                      <a:pt x="1760" y="164"/>
                    </a:lnTo>
                    <a:lnTo>
                      <a:pt x="1640" y="207"/>
                    </a:lnTo>
                    <a:lnTo>
                      <a:pt x="1519" y="259"/>
                    </a:lnTo>
                    <a:lnTo>
                      <a:pt x="1407" y="319"/>
                    </a:lnTo>
                    <a:lnTo>
                      <a:pt x="1295" y="388"/>
                    </a:lnTo>
                    <a:lnTo>
                      <a:pt x="1182" y="457"/>
                    </a:lnTo>
                    <a:lnTo>
                      <a:pt x="1079" y="535"/>
                    </a:lnTo>
                    <a:lnTo>
                      <a:pt x="975" y="613"/>
                    </a:lnTo>
                    <a:lnTo>
                      <a:pt x="880" y="699"/>
                    </a:lnTo>
                    <a:lnTo>
                      <a:pt x="786" y="785"/>
                    </a:lnTo>
                    <a:lnTo>
                      <a:pt x="699" y="880"/>
                    </a:lnTo>
                    <a:lnTo>
                      <a:pt x="613" y="975"/>
                    </a:lnTo>
                    <a:lnTo>
                      <a:pt x="535" y="1079"/>
                    </a:lnTo>
                    <a:lnTo>
                      <a:pt x="458" y="1182"/>
                    </a:lnTo>
                    <a:lnTo>
                      <a:pt x="389" y="1294"/>
                    </a:lnTo>
                    <a:lnTo>
                      <a:pt x="320" y="1406"/>
                    </a:lnTo>
                    <a:lnTo>
                      <a:pt x="259" y="1518"/>
                    </a:lnTo>
                    <a:lnTo>
                      <a:pt x="208" y="1639"/>
                    </a:lnTo>
                    <a:lnTo>
                      <a:pt x="164" y="1760"/>
                    </a:lnTo>
                    <a:lnTo>
                      <a:pt x="121" y="1881"/>
                    </a:lnTo>
                    <a:lnTo>
                      <a:pt x="87" y="2010"/>
                    </a:lnTo>
                    <a:lnTo>
                      <a:pt x="52" y="2140"/>
                    </a:lnTo>
                    <a:lnTo>
                      <a:pt x="26" y="2278"/>
                    </a:lnTo>
                    <a:lnTo>
                      <a:pt x="9" y="2407"/>
                    </a:lnTo>
                    <a:lnTo>
                      <a:pt x="1" y="2545"/>
                    </a:lnTo>
                    <a:lnTo>
                      <a:pt x="1" y="2683"/>
                    </a:lnTo>
                    <a:lnTo>
                      <a:pt x="1" y="32274"/>
                    </a:lnTo>
                    <a:lnTo>
                      <a:pt x="49882" y="32274"/>
                    </a:lnTo>
                    <a:lnTo>
                      <a:pt x="49882" y="2683"/>
                    </a:lnTo>
                    <a:lnTo>
                      <a:pt x="49873" y="2545"/>
                    </a:lnTo>
                    <a:lnTo>
                      <a:pt x="49864" y="2407"/>
                    </a:lnTo>
                    <a:lnTo>
                      <a:pt x="49847" y="2278"/>
                    </a:lnTo>
                    <a:lnTo>
                      <a:pt x="49821" y="2140"/>
                    </a:lnTo>
                    <a:lnTo>
                      <a:pt x="49795" y="2010"/>
                    </a:lnTo>
                    <a:lnTo>
                      <a:pt x="49761" y="1881"/>
                    </a:lnTo>
                    <a:lnTo>
                      <a:pt x="49718" y="1760"/>
                    </a:lnTo>
                    <a:lnTo>
                      <a:pt x="49666" y="1639"/>
                    </a:lnTo>
                    <a:lnTo>
                      <a:pt x="49614" y="1518"/>
                    </a:lnTo>
                    <a:lnTo>
                      <a:pt x="49554" y="1406"/>
                    </a:lnTo>
                    <a:lnTo>
                      <a:pt x="49493" y="1294"/>
                    </a:lnTo>
                    <a:lnTo>
                      <a:pt x="49424" y="1182"/>
                    </a:lnTo>
                    <a:lnTo>
                      <a:pt x="49347" y="1079"/>
                    </a:lnTo>
                    <a:lnTo>
                      <a:pt x="49269" y="975"/>
                    </a:lnTo>
                    <a:lnTo>
                      <a:pt x="49183" y="880"/>
                    </a:lnTo>
                    <a:lnTo>
                      <a:pt x="49097" y="785"/>
                    </a:lnTo>
                    <a:lnTo>
                      <a:pt x="49002" y="699"/>
                    </a:lnTo>
                    <a:lnTo>
                      <a:pt x="48907" y="613"/>
                    </a:lnTo>
                    <a:lnTo>
                      <a:pt x="48803" y="535"/>
                    </a:lnTo>
                    <a:lnTo>
                      <a:pt x="48700" y="457"/>
                    </a:lnTo>
                    <a:lnTo>
                      <a:pt x="48588" y="388"/>
                    </a:lnTo>
                    <a:lnTo>
                      <a:pt x="48476" y="319"/>
                    </a:lnTo>
                    <a:lnTo>
                      <a:pt x="48363" y="259"/>
                    </a:lnTo>
                    <a:lnTo>
                      <a:pt x="48243" y="207"/>
                    </a:lnTo>
                    <a:lnTo>
                      <a:pt x="48122" y="164"/>
                    </a:lnTo>
                    <a:lnTo>
                      <a:pt x="47992" y="121"/>
                    </a:lnTo>
                    <a:lnTo>
                      <a:pt x="47863" y="86"/>
                    </a:lnTo>
                    <a:lnTo>
                      <a:pt x="47734" y="52"/>
                    </a:lnTo>
                    <a:lnTo>
                      <a:pt x="47604" y="26"/>
                    </a:lnTo>
                    <a:lnTo>
                      <a:pt x="47466" y="9"/>
                    </a:lnTo>
                    <a:lnTo>
                      <a:pt x="47337" y="0"/>
                    </a:ln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80"/>
              <p:cNvSpPr/>
              <p:nvPr/>
            </p:nvSpPr>
            <p:spPr>
              <a:xfrm>
                <a:off x="3383577" y="1314309"/>
                <a:ext cx="2316501" cy="1388113"/>
              </a:xfrm>
              <a:custGeom>
                <a:avLst/>
                <a:gdLst/>
                <a:ahLst/>
                <a:cxnLst/>
                <a:rect l="l" t="t" r="r" b="b"/>
                <a:pathLst>
                  <a:path w="46388" h="27797" extrusionOk="0">
                    <a:moveTo>
                      <a:pt x="1" y="1"/>
                    </a:moveTo>
                    <a:lnTo>
                      <a:pt x="1" y="27797"/>
                    </a:lnTo>
                    <a:lnTo>
                      <a:pt x="46388" y="27797"/>
                    </a:lnTo>
                    <a:lnTo>
                      <a:pt x="46388" y="1"/>
                    </a:ln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80"/>
              <p:cNvSpPr/>
              <p:nvPr/>
            </p:nvSpPr>
            <p:spPr>
              <a:xfrm>
                <a:off x="3110015" y="2830797"/>
                <a:ext cx="2814527" cy="158152"/>
              </a:xfrm>
              <a:custGeom>
                <a:avLst/>
                <a:gdLst/>
                <a:ahLst/>
                <a:cxnLst/>
                <a:rect l="l" t="t" r="r" b="b"/>
                <a:pathLst>
                  <a:path w="56361" h="3167" extrusionOk="0">
                    <a:moveTo>
                      <a:pt x="1" y="1"/>
                    </a:moveTo>
                    <a:lnTo>
                      <a:pt x="1" y="415"/>
                    </a:lnTo>
                    <a:lnTo>
                      <a:pt x="1" y="553"/>
                    </a:lnTo>
                    <a:lnTo>
                      <a:pt x="18" y="700"/>
                    </a:lnTo>
                    <a:lnTo>
                      <a:pt x="35" y="838"/>
                    </a:lnTo>
                    <a:lnTo>
                      <a:pt x="52" y="967"/>
                    </a:lnTo>
                    <a:lnTo>
                      <a:pt x="87" y="1105"/>
                    </a:lnTo>
                    <a:lnTo>
                      <a:pt x="121" y="1234"/>
                    </a:lnTo>
                    <a:lnTo>
                      <a:pt x="164" y="1364"/>
                    </a:lnTo>
                    <a:lnTo>
                      <a:pt x="216" y="1485"/>
                    </a:lnTo>
                    <a:lnTo>
                      <a:pt x="268" y="1605"/>
                    </a:lnTo>
                    <a:lnTo>
                      <a:pt x="328" y="1726"/>
                    </a:lnTo>
                    <a:lnTo>
                      <a:pt x="397" y="1838"/>
                    </a:lnTo>
                    <a:lnTo>
                      <a:pt x="466" y="1950"/>
                    </a:lnTo>
                    <a:lnTo>
                      <a:pt x="544" y="2063"/>
                    </a:lnTo>
                    <a:lnTo>
                      <a:pt x="630" y="2166"/>
                    </a:lnTo>
                    <a:lnTo>
                      <a:pt x="717" y="2261"/>
                    </a:lnTo>
                    <a:lnTo>
                      <a:pt x="803" y="2356"/>
                    </a:lnTo>
                    <a:lnTo>
                      <a:pt x="898" y="2451"/>
                    </a:lnTo>
                    <a:lnTo>
                      <a:pt x="1001" y="2537"/>
                    </a:lnTo>
                    <a:lnTo>
                      <a:pt x="1105" y="2615"/>
                    </a:lnTo>
                    <a:lnTo>
                      <a:pt x="1208" y="2692"/>
                    </a:lnTo>
                    <a:lnTo>
                      <a:pt x="1320" y="2770"/>
                    </a:lnTo>
                    <a:lnTo>
                      <a:pt x="1441" y="2830"/>
                    </a:lnTo>
                    <a:lnTo>
                      <a:pt x="1553" y="2891"/>
                    </a:lnTo>
                    <a:lnTo>
                      <a:pt x="1683" y="2951"/>
                    </a:lnTo>
                    <a:lnTo>
                      <a:pt x="1804" y="2994"/>
                    </a:lnTo>
                    <a:lnTo>
                      <a:pt x="1933" y="3037"/>
                    </a:lnTo>
                    <a:lnTo>
                      <a:pt x="2062" y="3081"/>
                    </a:lnTo>
                    <a:lnTo>
                      <a:pt x="2192" y="3107"/>
                    </a:lnTo>
                    <a:lnTo>
                      <a:pt x="2330" y="3132"/>
                    </a:lnTo>
                    <a:lnTo>
                      <a:pt x="2468" y="3150"/>
                    </a:lnTo>
                    <a:lnTo>
                      <a:pt x="2606" y="3158"/>
                    </a:lnTo>
                    <a:lnTo>
                      <a:pt x="2753" y="3167"/>
                    </a:lnTo>
                    <a:lnTo>
                      <a:pt x="53609" y="3167"/>
                    </a:lnTo>
                    <a:lnTo>
                      <a:pt x="53747" y="3158"/>
                    </a:lnTo>
                    <a:lnTo>
                      <a:pt x="53893" y="3150"/>
                    </a:lnTo>
                    <a:lnTo>
                      <a:pt x="54031" y="3132"/>
                    </a:lnTo>
                    <a:lnTo>
                      <a:pt x="54161" y="3107"/>
                    </a:lnTo>
                    <a:lnTo>
                      <a:pt x="54299" y="3081"/>
                    </a:lnTo>
                    <a:lnTo>
                      <a:pt x="54428" y="3037"/>
                    </a:lnTo>
                    <a:lnTo>
                      <a:pt x="54558" y="2994"/>
                    </a:lnTo>
                    <a:lnTo>
                      <a:pt x="54678" y="2951"/>
                    </a:lnTo>
                    <a:lnTo>
                      <a:pt x="54799" y="2891"/>
                    </a:lnTo>
                    <a:lnTo>
                      <a:pt x="54920" y="2830"/>
                    </a:lnTo>
                    <a:lnTo>
                      <a:pt x="55032" y="2770"/>
                    </a:lnTo>
                    <a:lnTo>
                      <a:pt x="55144" y="2692"/>
                    </a:lnTo>
                    <a:lnTo>
                      <a:pt x="55256" y="2615"/>
                    </a:lnTo>
                    <a:lnTo>
                      <a:pt x="55360" y="2537"/>
                    </a:lnTo>
                    <a:lnTo>
                      <a:pt x="55455" y="2451"/>
                    </a:lnTo>
                    <a:lnTo>
                      <a:pt x="55550" y="2356"/>
                    </a:lnTo>
                    <a:lnTo>
                      <a:pt x="55645" y="2261"/>
                    </a:lnTo>
                    <a:lnTo>
                      <a:pt x="55731" y="2166"/>
                    </a:lnTo>
                    <a:lnTo>
                      <a:pt x="55808" y="2063"/>
                    </a:lnTo>
                    <a:lnTo>
                      <a:pt x="55886" y="1950"/>
                    </a:lnTo>
                    <a:lnTo>
                      <a:pt x="55964" y="1838"/>
                    </a:lnTo>
                    <a:lnTo>
                      <a:pt x="56024" y="1726"/>
                    </a:lnTo>
                    <a:lnTo>
                      <a:pt x="56085" y="1605"/>
                    </a:lnTo>
                    <a:lnTo>
                      <a:pt x="56145" y="1485"/>
                    </a:lnTo>
                    <a:lnTo>
                      <a:pt x="56188" y="1364"/>
                    </a:lnTo>
                    <a:lnTo>
                      <a:pt x="56231" y="1234"/>
                    </a:lnTo>
                    <a:lnTo>
                      <a:pt x="56274" y="1105"/>
                    </a:lnTo>
                    <a:lnTo>
                      <a:pt x="56300" y="967"/>
                    </a:lnTo>
                    <a:lnTo>
                      <a:pt x="56326" y="838"/>
                    </a:lnTo>
                    <a:lnTo>
                      <a:pt x="56343" y="700"/>
                    </a:lnTo>
                    <a:lnTo>
                      <a:pt x="56352" y="553"/>
                    </a:lnTo>
                    <a:lnTo>
                      <a:pt x="56361" y="415"/>
                    </a:lnTo>
                    <a:lnTo>
                      <a:pt x="563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80"/>
              <p:cNvSpPr/>
              <p:nvPr/>
            </p:nvSpPr>
            <p:spPr>
              <a:xfrm>
                <a:off x="5383855" y="2556384"/>
                <a:ext cx="50" cy="50"/>
              </a:xfrm>
              <a:custGeom>
                <a:avLst/>
                <a:gdLst/>
                <a:ahLst/>
                <a:cxnLst/>
                <a:rect l="l" t="t" r="r" b="b"/>
                <a:pathLst>
                  <a:path w="1" h="1" extrusionOk="0">
                    <a:moveTo>
                      <a:pt x="1" y="0"/>
                    </a:moveTo>
                    <a:lnTo>
                      <a:pt x="1" y="0"/>
                    </a:lnTo>
                    <a:lnTo>
                      <a:pt x="1" y="0"/>
                    </a:lnTo>
                    <a:lnTo>
                      <a:pt x="1" y="0"/>
                    </a:lnTo>
                    <a:lnTo>
                      <a:pt x="1" y="0"/>
                    </a:lnTo>
                    <a:close/>
                  </a:path>
                </a:pathLst>
              </a:custGeom>
              <a:solidFill>
                <a:srgbClr val="FF0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9" name="Google Shape;4679;p180"/>
              <p:cNvGrpSpPr/>
              <p:nvPr/>
            </p:nvGrpSpPr>
            <p:grpSpPr>
              <a:xfrm>
                <a:off x="3463307" y="2269735"/>
                <a:ext cx="304798" cy="304856"/>
                <a:chOff x="6425582" y="2216710"/>
                <a:chExt cx="304798" cy="304856"/>
              </a:xfrm>
            </p:grpSpPr>
            <p:sp>
              <p:nvSpPr>
                <p:cNvPr id="4680" name="Google Shape;4680;p180"/>
                <p:cNvSpPr/>
                <p:nvPr/>
              </p:nvSpPr>
              <p:spPr>
                <a:xfrm>
                  <a:off x="6559479" y="2216710"/>
                  <a:ext cx="37006" cy="68510"/>
                </a:xfrm>
                <a:custGeom>
                  <a:avLst/>
                  <a:gdLst/>
                  <a:ahLst/>
                  <a:cxnLst/>
                  <a:rect l="l" t="t" r="r" b="b"/>
                  <a:pathLst>
                    <a:path w="639" h="1183" extrusionOk="0">
                      <a:moveTo>
                        <a:pt x="0" y="1"/>
                      </a:moveTo>
                      <a:lnTo>
                        <a:pt x="0" y="1183"/>
                      </a:lnTo>
                      <a:lnTo>
                        <a:pt x="639" y="1183"/>
                      </a:lnTo>
                      <a:lnTo>
                        <a:pt x="639" y="1"/>
                      </a:lnTo>
                      <a:close/>
                    </a:path>
                  </a:pathLst>
                </a:cu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80"/>
                <p:cNvSpPr/>
                <p:nvPr/>
              </p:nvSpPr>
              <p:spPr>
                <a:xfrm>
                  <a:off x="6559479" y="2453056"/>
                  <a:ext cx="37006" cy="68510"/>
                </a:xfrm>
                <a:custGeom>
                  <a:avLst/>
                  <a:gdLst/>
                  <a:ahLst/>
                  <a:cxnLst/>
                  <a:rect l="l" t="t" r="r" b="b"/>
                  <a:pathLst>
                    <a:path w="639" h="1183" extrusionOk="0">
                      <a:moveTo>
                        <a:pt x="0" y="1"/>
                      </a:moveTo>
                      <a:lnTo>
                        <a:pt x="0" y="1182"/>
                      </a:lnTo>
                      <a:lnTo>
                        <a:pt x="639" y="1182"/>
                      </a:lnTo>
                      <a:lnTo>
                        <a:pt x="639" y="1"/>
                      </a:lnTo>
                      <a:close/>
                    </a:path>
                  </a:pathLst>
                </a:cu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80"/>
                <p:cNvSpPr/>
                <p:nvPr/>
              </p:nvSpPr>
              <p:spPr>
                <a:xfrm>
                  <a:off x="6457551" y="2248215"/>
                  <a:ext cx="74012" cy="74475"/>
                </a:xfrm>
                <a:custGeom>
                  <a:avLst/>
                  <a:gdLst/>
                  <a:ahLst/>
                  <a:cxnLst/>
                  <a:rect l="l" t="t" r="r" b="b"/>
                  <a:pathLst>
                    <a:path w="1278" h="1286" extrusionOk="0">
                      <a:moveTo>
                        <a:pt x="440" y="0"/>
                      </a:moveTo>
                      <a:lnTo>
                        <a:pt x="0" y="449"/>
                      </a:lnTo>
                      <a:lnTo>
                        <a:pt x="829" y="1286"/>
                      </a:lnTo>
                      <a:lnTo>
                        <a:pt x="1277" y="837"/>
                      </a:lnTo>
                      <a:lnTo>
                        <a:pt x="440" y="0"/>
                      </a:lnTo>
                      <a:close/>
                    </a:path>
                  </a:pathLst>
                </a:cu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80"/>
                <p:cNvSpPr/>
                <p:nvPr/>
              </p:nvSpPr>
              <p:spPr>
                <a:xfrm>
                  <a:off x="6425582" y="2350607"/>
                  <a:ext cx="68510" cy="37064"/>
                </a:xfrm>
                <a:custGeom>
                  <a:avLst/>
                  <a:gdLst/>
                  <a:ahLst/>
                  <a:cxnLst/>
                  <a:rect l="l" t="t" r="r" b="b"/>
                  <a:pathLst>
                    <a:path w="1183" h="640" extrusionOk="0">
                      <a:moveTo>
                        <a:pt x="0" y="1"/>
                      </a:moveTo>
                      <a:lnTo>
                        <a:pt x="0" y="639"/>
                      </a:lnTo>
                      <a:lnTo>
                        <a:pt x="1182" y="639"/>
                      </a:lnTo>
                      <a:lnTo>
                        <a:pt x="1182" y="1"/>
                      </a:lnTo>
                      <a:close/>
                    </a:path>
                  </a:pathLst>
                </a:cu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80"/>
                <p:cNvSpPr/>
                <p:nvPr/>
              </p:nvSpPr>
              <p:spPr>
                <a:xfrm>
                  <a:off x="6661870" y="2350607"/>
                  <a:ext cx="68510" cy="37064"/>
                </a:xfrm>
                <a:custGeom>
                  <a:avLst/>
                  <a:gdLst/>
                  <a:ahLst/>
                  <a:cxnLst/>
                  <a:rect l="l" t="t" r="r" b="b"/>
                  <a:pathLst>
                    <a:path w="1183" h="640" extrusionOk="0">
                      <a:moveTo>
                        <a:pt x="1" y="1"/>
                      </a:moveTo>
                      <a:lnTo>
                        <a:pt x="1" y="639"/>
                      </a:lnTo>
                      <a:lnTo>
                        <a:pt x="1183" y="639"/>
                      </a:lnTo>
                      <a:lnTo>
                        <a:pt x="1183" y="1"/>
                      </a:lnTo>
                      <a:close/>
                    </a:path>
                  </a:pathLst>
                </a:cu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80"/>
                <p:cNvSpPr/>
                <p:nvPr/>
              </p:nvSpPr>
              <p:spPr>
                <a:xfrm>
                  <a:off x="6457551" y="2415586"/>
                  <a:ext cx="74012" cy="74012"/>
                </a:xfrm>
                <a:custGeom>
                  <a:avLst/>
                  <a:gdLst/>
                  <a:ahLst/>
                  <a:cxnLst/>
                  <a:rect l="l" t="t" r="r" b="b"/>
                  <a:pathLst>
                    <a:path w="1278" h="1278" extrusionOk="0">
                      <a:moveTo>
                        <a:pt x="829" y="1"/>
                      </a:moveTo>
                      <a:lnTo>
                        <a:pt x="0" y="837"/>
                      </a:lnTo>
                      <a:lnTo>
                        <a:pt x="440" y="1277"/>
                      </a:lnTo>
                      <a:lnTo>
                        <a:pt x="1277" y="449"/>
                      </a:lnTo>
                      <a:lnTo>
                        <a:pt x="829" y="1"/>
                      </a:lnTo>
                      <a:close/>
                    </a:path>
                  </a:pathLst>
                </a:cu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80"/>
                <p:cNvSpPr/>
                <p:nvPr/>
              </p:nvSpPr>
              <p:spPr>
                <a:xfrm>
                  <a:off x="6624400" y="2248215"/>
                  <a:ext cx="74533" cy="74475"/>
                </a:xfrm>
                <a:custGeom>
                  <a:avLst/>
                  <a:gdLst/>
                  <a:ahLst/>
                  <a:cxnLst/>
                  <a:rect l="l" t="t" r="r" b="b"/>
                  <a:pathLst>
                    <a:path w="1287" h="1286" extrusionOk="0">
                      <a:moveTo>
                        <a:pt x="838" y="0"/>
                      </a:moveTo>
                      <a:lnTo>
                        <a:pt x="1" y="837"/>
                      </a:lnTo>
                      <a:lnTo>
                        <a:pt x="449" y="1286"/>
                      </a:lnTo>
                      <a:lnTo>
                        <a:pt x="1286" y="449"/>
                      </a:lnTo>
                      <a:lnTo>
                        <a:pt x="838" y="0"/>
                      </a:lnTo>
                      <a:close/>
                    </a:path>
                  </a:pathLst>
                </a:custGeom>
                <a:solidFill>
                  <a:srgbClr val="5CC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687" name="Google Shape;4687;p180"/>
            <p:cNvPicPr preferRelativeResize="0"/>
            <p:nvPr/>
          </p:nvPicPr>
          <p:blipFill rotWithShape="1">
            <a:blip r:embed="rId3">
              <a:alphaModFix/>
            </a:blip>
            <a:srcRect l="13692" t="-4346" r="10619" b="24735"/>
            <a:stretch/>
          </p:blipFill>
          <p:spPr>
            <a:xfrm>
              <a:off x="4110975" y="1495850"/>
              <a:ext cx="2836777" cy="1586412"/>
            </a:xfrm>
            <a:prstGeom prst="rect">
              <a:avLst/>
            </a:prstGeom>
            <a:noFill/>
            <a:ln>
              <a:noFill/>
            </a:ln>
          </p:spPr>
        </p:pic>
        <p:pic>
          <p:nvPicPr>
            <p:cNvPr id="4688" name="Google Shape;4688;p180"/>
            <p:cNvPicPr preferRelativeResize="0"/>
            <p:nvPr/>
          </p:nvPicPr>
          <p:blipFill rotWithShape="1">
            <a:blip r:embed="rId3">
              <a:alphaModFix/>
            </a:blip>
            <a:srcRect t="83062"/>
            <a:stretch/>
          </p:blipFill>
          <p:spPr>
            <a:xfrm>
              <a:off x="3702800" y="3038583"/>
              <a:ext cx="3747975" cy="337499"/>
            </a:xfrm>
            <a:prstGeom prst="rect">
              <a:avLst/>
            </a:prstGeom>
            <a:noFill/>
            <a:ln>
              <a:noFill/>
            </a:ln>
          </p:spPr>
        </p:pic>
      </p:grpSp>
      <p:sp>
        <p:nvSpPr>
          <p:cNvPr id="4689" name="Google Shape;4689;p180"/>
          <p:cNvSpPr txBox="1"/>
          <p:nvPr/>
        </p:nvSpPr>
        <p:spPr>
          <a:xfrm>
            <a:off x="447375" y="1728725"/>
            <a:ext cx="2201100" cy="923400"/>
          </a:xfrm>
          <a:prstGeom prst="rect">
            <a:avLst/>
          </a:prstGeom>
          <a:noFill/>
          <a:ln>
            <a:noFill/>
          </a:ln>
        </p:spPr>
        <p:txBody>
          <a:bodyPr spcFirstLastPara="1" wrap="square" lIns="91425" tIns="91425" rIns="91425" bIns="91425" anchor="t" anchorCtr="0">
            <a:spAutoFit/>
          </a:bodyPr>
          <a:lstStyle/>
          <a:p>
            <a:pPr marL="257175" lvl="0" indent="-190500" algn="l" rtl="0">
              <a:lnSpc>
                <a:spcPct val="150000"/>
              </a:lnSpc>
              <a:spcBef>
                <a:spcPts val="0"/>
              </a:spcBef>
              <a:spcAft>
                <a:spcPts val="0"/>
              </a:spcAft>
              <a:buSzPts val="1200"/>
              <a:buFont typeface="Inter"/>
              <a:buChar char="➔"/>
            </a:pPr>
            <a:r>
              <a:rPr lang="en" sz="1200">
                <a:latin typeface="Inter"/>
                <a:ea typeface="Inter"/>
                <a:cs typeface="Inter"/>
                <a:sym typeface="Inter"/>
              </a:rPr>
              <a:t>↑ Operational </a:t>
            </a:r>
            <a:r>
              <a:rPr lang="en" sz="1200" u="sng">
                <a:latin typeface="Inter"/>
                <a:ea typeface="Inter"/>
                <a:cs typeface="Inter"/>
                <a:sym typeface="Inter"/>
              </a:rPr>
              <a:t>flexibility and responsiveness </a:t>
            </a:r>
            <a:r>
              <a:rPr lang="en" sz="1200">
                <a:latin typeface="Inter"/>
                <a:ea typeface="Inter"/>
                <a:cs typeface="Inter"/>
                <a:sym typeface="Inter"/>
              </a:rPr>
              <a:t>to workload fluctuations</a:t>
            </a:r>
            <a:endParaRPr sz="1200">
              <a:latin typeface="Inter"/>
              <a:ea typeface="Inter"/>
              <a:cs typeface="Inter"/>
              <a:sym typeface="Inter"/>
            </a:endParaRPr>
          </a:p>
        </p:txBody>
      </p:sp>
      <p:sp>
        <p:nvSpPr>
          <p:cNvPr id="4690" name="Google Shape;4690;p180"/>
          <p:cNvSpPr/>
          <p:nvPr/>
        </p:nvSpPr>
        <p:spPr>
          <a:xfrm flipH="1">
            <a:off x="531406" y="674645"/>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691" name="Google Shape;4691;p180"/>
          <p:cNvGrpSpPr/>
          <p:nvPr/>
        </p:nvGrpSpPr>
        <p:grpSpPr>
          <a:xfrm>
            <a:off x="2830275" y="1869706"/>
            <a:ext cx="367791" cy="179033"/>
            <a:chOff x="4794075" y="2379856"/>
            <a:chExt cx="367791" cy="179033"/>
          </a:xfrm>
        </p:grpSpPr>
        <p:sp>
          <p:nvSpPr>
            <p:cNvPr id="4692" name="Google Shape;4692;p180"/>
            <p:cNvSpPr/>
            <p:nvPr/>
          </p:nvSpPr>
          <p:spPr>
            <a:xfrm>
              <a:off x="4794075" y="2411464"/>
              <a:ext cx="121501" cy="146706"/>
            </a:xfrm>
            <a:custGeom>
              <a:avLst/>
              <a:gdLst/>
              <a:ahLst/>
              <a:cxnLst/>
              <a:rect l="l" t="t" r="r" b="b"/>
              <a:pathLst>
                <a:path w="3548" h="4284" extrusionOk="0">
                  <a:moveTo>
                    <a:pt x="2380" y="0"/>
                  </a:moveTo>
                  <a:cubicBezTo>
                    <a:pt x="1797" y="0"/>
                    <a:pt x="1213" y="387"/>
                    <a:pt x="1213" y="1161"/>
                  </a:cubicBezTo>
                  <a:lnTo>
                    <a:pt x="1213" y="1233"/>
                  </a:lnTo>
                  <a:cubicBezTo>
                    <a:pt x="1213" y="1423"/>
                    <a:pt x="1285" y="1637"/>
                    <a:pt x="1404" y="1804"/>
                  </a:cubicBezTo>
                  <a:cubicBezTo>
                    <a:pt x="570" y="2209"/>
                    <a:pt x="23" y="3042"/>
                    <a:pt x="23" y="3971"/>
                  </a:cubicBezTo>
                  <a:cubicBezTo>
                    <a:pt x="0" y="4127"/>
                    <a:pt x="124" y="4283"/>
                    <a:pt x="296" y="4283"/>
                  </a:cubicBezTo>
                  <a:cubicBezTo>
                    <a:pt x="308" y="4283"/>
                    <a:pt x="320" y="4282"/>
                    <a:pt x="332" y="4281"/>
                  </a:cubicBezTo>
                  <a:lnTo>
                    <a:pt x="2190" y="4281"/>
                  </a:lnTo>
                  <a:cubicBezTo>
                    <a:pt x="2166" y="4186"/>
                    <a:pt x="2142" y="4090"/>
                    <a:pt x="2142" y="3995"/>
                  </a:cubicBezTo>
                  <a:cubicBezTo>
                    <a:pt x="2166" y="3233"/>
                    <a:pt x="2428" y="2519"/>
                    <a:pt x="2904" y="1947"/>
                  </a:cubicBezTo>
                  <a:cubicBezTo>
                    <a:pt x="3095" y="1709"/>
                    <a:pt x="3309" y="1518"/>
                    <a:pt x="3547" y="1352"/>
                  </a:cubicBezTo>
                  <a:lnTo>
                    <a:pt x="3547" y="1233"/>
                  </a:lnTo>
                  <a:lnTo>
                    <a:pt x="3547" y="1161"/>
                  </a:lnTo>
                  <a:cubicBezTo>
                    <a:pt x="3547" y="387"/>
                    <a:pt x="2964" y="0"/>
                    <a:pt x="2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80"/>
            <p:cNvSpPr/>
            <p:nvPr/>
          </p:nvSpPr>
          <p:spPr>
            <a:xfrm>
              <a:off x="5039509" y="2411670"/>
              <a:ext cx="122357" cy="147219"/>
            </a:xfrm>
            <a:custGeom>
              <a:avLst/>
              <a:gdLst/>
              <a:ahLst/>
              <a:cxnLst/>
              <a:rect l="l" t="t" r="r" b="b"/>
              <a:pathLst>
                <a:path w="3573" h="4299" extrusionOk="0">
                  <a:moveTo>
                    <a:pt x="1167" y="0"/>
                  </a:moveTo>
                  <a:cubicBezTo>
                    <a:pt x="584" y="0"/>
                    <a:pt x="0" y="393"/>
                    <a:pt x="0" y="1179"/>
                  </a:cubicBezTo>
                  <a:lnTo>
                    <a:pt x="0" y="1227"/>
                  </a:lnTo>
                  <a:lnTo>
                    <a:pt x="0" y="1346"/>
                  </a:lnTo>
                  <a:cubicBezTo>
                    <a:pt x="238" y="1512"/>
                    <a:pt x="453" y="1703"/>
                    <a:pt x="643" y="1941"/>
                  </a:cubicBezTo>
                  <a:lnTo>
                    <a:pt x="667" y="1917"/>
                  </a:lnTo>
                  <a:cubicBezTo>
                    <a:pt x="1143" y="2489"/>
                    <a:pt x="1405" y="3227"/>
                    <a:pt x="1429" y="3965"/>
                  </a:cubicBezTo>
                  <a:cubicBezTo>
                    <a:pt x="1429" y="4084"/>
                    <a:pt x="1405" y="4180"/>
                    <a:pt x="1381" y="4299"/>
                  </a:cubicBezTo>
                  <a:lnTo>
                    <a:pt x="3263" y="4299"/>
                  </a:lnTo>
                  <a:cubicBezTo>
                    <a:pt x="3429" y="4275"/>
                    <a:pt x="3572" y="4132"/>
                    <a:pt x="3572" y="3965"/>
                  </a:cubicBezTo>
                  <a:cubicBezTo>
                    <a:pt x="3548" y="3036"/>
                    <a:pt x="3001" y="2203"/>
                    <a:pt x="2143" y="1798"/>
                  </a:cubicBezTo>
                  <a:cubicBezTo>
                    <a:pt x="2262" y="1631"/>
                    <a:pt x="2334" y="1441"/>
                    <a:pt x="2334" y="1227"/>
                  </a:cubicBezTo>
                  <a:lnTo>
                    <a:pt x="2334" y="1179"/>
                  </a:lnTo>
                  <a:cubicBezTo>
                    <a:pt x="2334" y="393"/>
                    <a:pt x="1750" y="0"/>
                    <a:pt x="1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80"/>
            <p:cNvSpPr/>
            <p:nvPr/>
          </p:nvSpPr>
          <p:spPr>
            <a:xfrm>
              <a:off x="4888625" y="2379856"/>
              <a:ext cx="178622" cy="179033"/>
            </a:xfrm>
            <a:custGeom>
              <a:avLst/>
              <a:gdLst/>
              <a:ahLst/>
              <a:cxnLst/>
              <a:rect l="l" t="t" r="r" b="b"/>
              <a:pathLst>
                <a:path w="5216" h="5228" extrusionOk="0">
                  <a:moveTo>
                    <a:pt x="2596" y="0"/>
                  </a:moveTo>
                  <a:cubicBezTo>
                    <a:pt x="1822" y="0"/>
                    <a:pt x="1048" y="512"/>
                    <a:pt x="1048" y="1536"/>
                  </a:cubicBezTo>
                  <a:cubicBezTo>
                    <a:pt x="1048" y="1941"/>
                    <a:pt x="1191" y="2298"/>
                    <a:pt x="1477" y="2584"/>
                  </a:cubicBezTo>
                  <a:cubicBezTo>
                    <a:pt x="1144" y="2727"/>
                    <a:pt x="858" y="2941"/>
                    <a:pt x="620" y="3251"/>
                  </a:cubicBezTo>
                  <a:cubicBezTo>
                    <a:pt x="215" y="3703"/>
                    <a:pt x="0" y="4299"/>
                    <a:pt x="0" y="4894"/>
                  </a:cubicBezTo>
                  <a:cubicBezTo>
                    <a:pt x="0" y="5085"/>
                    <a:pt x="120" y="5228"/>
                    <a:pt x="310" y="5228"/>
                  </a:cubicBezTo>
                  <a:lnTo>
                    <a:pt x="4906" y="5228"/>
                  </a:lnTo>
                  <a:cubicBezTo>
                    <a:pt x="5073" y="5204"/>
                    <a:pt x="5216" y="5061"/>
                    <a:pt x="5216" y="4894"/>
                  </a:cubicBezTo>
                  <a:cubicBezTo>
                    <a:pt x="5192" y="4299"/>
                    <a:pt x="4978" y="3703"/>
                    <a:pt x="4597" y="3251"/>
                  </a:cubicBezTo>
                  <a:cubicBezTo>
                    <a:pt x="4358" y="2941"/>
                    <a:pt x="4049" y="2727"/>
                    <a:pt x="3715" y="2584"/>
                  </a:cubicBezTo>
                  <a:cubicBezTo>
                    <a:pt x="3858" y="2418"/>
                    <a:pt x="3977" y="2251"/>
                    <a:pt x="4049" y="2060"/>
                  </a:cubicBezTo>
                  <a:cubicBezTo>
                    <a:pt x="4097" y="1894"/>
                    <a:pt x="4144" y="1727"/>
                    <a:pt x="4144" y="1536"/>
                  </a:cubicBezTo>
                  <a:cubicBezTo>
                    <a:pt x="4144" y="512"/>
                    <a:pt x="3370" y="0"/>
                    <a:pt x="2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180"/>
          <p:cNvGrpSpPr/>
          <p:nvPr/>
        </p:nvGrpSpPr>
        <p:grpSpPr>
          <a:xfrm>
            <a:off x="3661395" y="3829834"/>
            <a:ext cx="367262" cy="366475"/>
            <a:chOff x="3994745" y="4628321"/>
            <a:chExt cx="367262" cy="366475"/>
          </a:xfrm>
        </p:grpSpPr>
        <p:sp>
          <p:nvSpPr>
            <p:cNvPr id="4696" name="Google Shape;4696;p180"/>
            <p:cNvSpPr/>
            <p:nvPr/>
          </p:nvSpPr>
          <p:spPr>
            <a:xfrm>
              <a:off x="4028151" y="4628321"/>
              <a:ext cx="68419" cy="82301"/>
            </a:xfrm>
            <a:custGeom>
              <a:avLst/>
              <a:gdLst/>
              <a:ahLst/>
              <a:cxnLst/>
              <a:rect l="l" t="t" r="r" b="b"/>
              <a:pathLst>
                <a:path w="2001" h="2407" extrusionOk="0">
                  <a:moveTo>
                    <a:pt x="1000" y="1"/>
                  </a:moveTo>
                  <a:cubicBezTo>
                    <a:pt x="500" y="1"/>
                    <a:pt x="0" y="334"/>
                    <a:pt x="0" y="1001"/>
                  </a:cubicBezTo>
                  <a:lnTo>
                    <a:pt x="0" y="1406"/>
                  </a:lnTo>
                  <a:cubicBezTo>
                    <a:pt x="0" y="1954"/>
                    <a:pt x="453" y="2406"/>
                    <a:pt x="1000" y="2406"/>
                  </a:cubicBezTo>
                  <a:cubicBezTo>
                    <a:pt x="1548" y="2406"/>
                    <a:pt x="2000" y="1954"/>
                    <a:pt x="2000" y="1406"/>
                  </a:cubicBezTo>
                  <a:lnTo>
                    <a:pt x="2000" y="1001"/>
                  </a:lnTo>
                  <a:cubicBezTo>
                    <a:pt x="2000" y="334"/>
                    <a:pt x="1500" y="1"/>
                    <a:pt x="1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80"/>
            <p:cNvSpPr/>
            <p:nvPr/>
          </p:nvSpPr>
          <p:spPr>
            <a:xfrm>
              <a:off x="3994745" y="4713837"/>
              <a:ext cx="136018" cy="114853"/>
            </a:xfrm>
            <a:custGeom>
              <a:avLst/>
              <a:gdLst/>
              <a:ahLst/>
              <a:cxnLst/>
              <a:rect l="l" t="t" r="r" b="b"/>
              <a:pathLst>
                <a:path w="3978" h="3359" extrusionOk="0">
                  <a:moveTo>
                    <a:pt x="787" y="0"/>
                  </a:moveTo>
                  <a:cubicBezTo>
                    <a:pt x="286" y="381"/>
                    <a:pt x="1" y="953"/>
                    <a:pt x="1" y="1572"/>
                  </a:cubicBezTo>
                  <a:lnTo>
                    <a:pt x="1" y="2620"/>
                  </a:lnTo>
                  <a:cubicBezTo>
                    <a:pt x="1" y="3025"/>
                    <a:pt x="310" y="3358"/>
                    <a:pt x="715" y="3358"/>
                  </a:cubicBezTo>
                  <a:lnTo>
                    <a:pt x="3239" y="3358"/>
                  </a:lnTo>
                  <a:cubicBezTo>
                    <a:pt x="3644" y="3358"/>
                    <a:pt x="3978" y="3025"/>
                    <a:pt x="3978" y="2620"/>
                  </a:cubicBezTo>
                  <a:lnTo>
                    <a:pt x="3978" y="1572"/>
                  </a:lnTo>
                  <a:cubicBezTo>
                    <a:pt x="3954" y="953"/>
                    <a:pt x="3668" y="381"/>
                    <a:pt x="3192" y="0"/>
                  </a:cubicBezTo>
                  <a:cubicBezTo>
                    <a:pt x="2870" y="358"/>
                    <a:pt x="2424" y="536"/>
                    <a:pt x="1980" y="536"/>
                  </a:cubicBezTo>
                  <a:cubicBezTo>
                    <a:pt x="1537" y="536"/>
                    <a:pt x="1096" y="358"/>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80"/>
            <p:cNvSpPr/>
            <p:nvPr/>
          </p:nvSpPr>
          <p:spPr>
            <a:xfrm>
              <a:off x="4026510" y="4850641"/>
              <a:ext cx="71702" cy="144156"/>
            </a:xfrm>
            <a:custGeom>
              <a:avLst/>
              <a:gdLst/>
              <a:ahLst/>
              <a:cxnLst/>
              <a:rect l="l" t="t" r="r" b="b"/>
              <a:pathLst>
                <a:path w="2097" h="4216" extrusionOk="0">
                  <a:moveTo>
                    <a:pt x="24" y="0"/>
                  </a:moveTo>
                  <a:lnTo>
                    <a:pt x="0" y="3596"/>
                  </a:lnTo>
                  <a:cubicBezTo>
                    <a:pt x="0" y="3930"/>
                    <a:pt x="286" y="4215"/>
                    <a:pt x="620" y="4215"/>
                  </a:cubicBezTo>
                  <a:lnTo>
                    <a:pt x="1477" y="4215"/>
                  </a:lnTo>
                  <a:cubicBezTo>
                    <a:pt x="1810" y="4215"/>
                    <a:pt x="2096" y="3930"/>
                    <a:pt x="2096" y="3596"/>
                  </a:cubicBezTo>
                  <a:lnTo>
                    <a:pt x="2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80"/>
            <p:cNvSpPr/>
            <p:nvPr/>
          </p:nvSpPr>
          <p:spPr>
            <a:xfrm>
              <a:off x="4230878" y="4683713"/>
              <a:ext cx="130342" cy="57033"/>
            </a:xfrm>
            <a:custGeom>
              <a:avLst/>
              <a:gdLst/>
              <a:ahLst/>
              <a:cxnLst/>
              <a:rect l="l" t="t" r="r" b="b"/>
              <a:pathLst>
                <a:path w="3812" h="1668" extrusionOk="0">
                  <a:moveTo>
                    <a:pt x="310" y="0"/>
                  </a:moveTo>
                  <a:cubicBezTo>
                    <a:pt x="120" y="0"/>
                    <a:pt x="1" y="143"/>
                    <a:pt x="1" y="310"/>
                  </a:cubicBezTo>
                  <a:lnTo>
                    <a:pt x="1" y="1358"/>
                  </a:lnTo>
                  <a:cubicBezTo>
                    <a:pt x="1" y="1524"/>
                    <a:pt x="120" y="1667"/>
                    <a:pt x="310" y="1667"/>
                  </a:cubicBezTo>
                  <a:lnTo>
                    <a:pt x="3502" y="1667"/>
                  </a:lnTo>
                  <a:cubicBezTo>
                    <a:pt x="3668" y="1667"/>
                    <a:pt x="3811" y="1524"/>
                    <a:pt x="3811" y="1358"/>
                  </a:cubicBezTo>
                  <a:lnTo>
                    <a:pt x="3811" y="310"/>
                  </a:lnTo>
                  <a:cubicBezTo>
                    <a:pt x="3811" y="143"/>
                    <a:pt x="3668" y="0"/>
                    <a:pt x="3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80"/>
            <p:cNvSpPr/>
            <p:nvPr/>
          </p:nvSpPr>
          <p:spPr>
            <a:xfrm>
              <a:off x="4230878" y="4783760"/>
              <a:ext cx="131128" cy="57136"/>
            </a:xfrm>
            <a:custGeom>
              <a:avLst/>
              <a:gdLst/>
              <a:ahLst/>
              <a:cxnLst/>
              <a:rect l="l" t="t" r="r" b="b"/>
              <a:pathLst>
                <a:path w="3835" h="1671" extrusionOk="0">
                  <a:moveTo>
                    <a:pt x="3538" y="1"/>
                  </a:moveTo>
                  <a:cubicBezTo>
                    <a:pt x="3526" y="1"/>
                    <a:pt x="3514" y="2"/>
                    <a:pt x="3502" y="3"/>
                  </a:cubicBezTo>
                  <a:lnTo>
                    <a:pt x="310" y="3"/>
                  </a:lnTo>
                  <a:cubicBezTo>
                    <a:pt x="120" y="3"/>
                    <a:pt x="1" y="146"/>
                    <a:pt x="1" y="313"/>
                  </a:cubicBezTo>
                  <a:lnTo>
                    <a:pt x="1" y="1361"/>
                  </a:lnTo>
                  <a:cubicBezTo>
                    <a:pt x="1" y="1528"/>
                    <a:pt x="120" y="1670"/>
                    <a:pt x="310" y="1670"/>
                  </a:cubicBezTo>
                  <a:lnTo>
                    <a:pt x="3502" y="1670"/>
                  </a:lnTo>
                  <a:cubicBezTo>
                    <a:pt x="3668" y="1670"/>
                    <a:pt x="3835" y="1528"/>
                    <a:pt x="3811" y="1361"/>
                  </a:cubicBezTo>
                  <a:lnTo>
                    <a:pt x="3811" y="313"/>
                  </a:lnTo>
                  <a:cubicBezTo>
                    <a:pt x="3833" y="136"/>
                    <a:pt x="3692" y="1"/>
                    <a:pt x="3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80"/>
            <p:cNvSpPr/>
            <p:nvPr/>
          </p:nvSpPr>
          <p:spPr>
            <a:xfrm>
              <a:off x="4230878" y="4884013"/>
              <a:ext cx="130342" cy="57033"/>
            </a:xfrm>
            <a:custGeom>
              <a:avLst/>
              <a:gdLst/>
              <a:ahLst/>
              <a:cxnLst/>
              <a:rect l="l" t="t" r="r" b="b"/>
              <a:pathLst>
                <a:path w="3812" h="1668" extrusionOk="0">
                  <a:moveTo>
                    <a:pt x="310" y="1"/>
                  </a:moveTo>
                  <a:cubicBezTo>
                    <a:pt x="120" y="1"/>
                    <a:pt x="1" y="144"/>
                    <a:pt x="1" y="310"/>
                  </a:cubicBezTo>
                  <a:lnTo>
                    <a:pt x="1" y="1358"/>
                  </a:lnTo>
                  <a:cubicBezTo>
                    <a:pt x="1" y="1525"/>
                    <a:pt x="120" y="1668"/>
                    <a:pt x="310" y="1668"/>
                  </a:cubicBezTo>
                  <a:lnTo>
                    <a:pt x="3502" y="1668"/>
                  </a:lnTo>
                  <a:cubicBezTo>
                    <a:pt x="3668" y="1668"/>
                    <a:pt x="3811" y="1525"/>
                    <a:pt x="3811" y="1358"/>
                  </a:cubicBezTo>
                  <a:lnTo>
                    <a:pt x="3811" y="310"/>
                  </a:lnTo>
                  <a:cubicBezTo>
                    <a:pt x="3811" y="144"/>
                    <a:pt x="3668" y="1"/>
                    <a:pt x="3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80"/>
            <p:cNvSpPr/>
            <p:nvPr/>
          </p:nvSpPr>
          <p:spPr>
            <a:xfrm>
              <a:off x="4147825" y="4700809"/>
              <a:ext cx="61102" cy="222320"/>
            </a:xfrm>
            <a:custGeom>
              <a:avLst/>
              <a:gdLst/>
              <a:ahLst/>
              <a:cxnLst/>
              <a:rect l="l" t="t" r="r" b="b"/>
              <a:pathLst>
                <a:path w="1787" h="6502" extrusionOk="0">
                  <a:moveTo>
                    <a:pt x="858" y="0"/>
                  </a:moveTo>
                  <a:cubicBezTo>
                    <a:pt x="691" y="0"/>
                    <a:pt x="548" y="143"/>
                    <a:pt x="548" y="334"/>
                  </a:cubicBezTo>
                  <a:lnTo>
                    <a:pt x="548" y="2953"/>
                  </a:lnTo>
                  <a:lnTo>
                    <a:pt x="120" y="2953"/>
                  </a:lnTo>
                  <a:lnTo>
                    <a:pt x="120" y="3001"/>
                  </a:lnTo>
                  <a:cubicBezTo>
                    <a:pt x="120" y="3192"/>
                    <a:pt x="72" y="3382"/>
                    <a:pt x="1" y="3573"/>
                  </a:cubicBezTo>
                  <a:lnTo>
                    <a:pt x="525" y="3573"/>
                  </a:lnTo>
                  <a:lnTo>
                    <a:pt x="525" y="6192"/>
                  </a:lnTo>
                  <a:cubicBezTo>
                    <a:pt x="525" y="6359"/>
                    <a:pt x="668" y="6502"/>
                    <a:pt x="858" y="6502"/>
                  </a:cubicBezTo>
                  <a:lnTo>
                    <a:pt x="1787" y="6502"/>
                  </a:lnTo>
                  <a:lnTo>
                    <a:pt x="1787" y="5883"/>
                  </a:lnTo>
                  <a:lnTo>
                    <a:pt x="1168" y="5883"/>
                  </a:lnTo>
                  <a:lnTo>
                    <a:pt x="1168" y="3573"/>
                  </a:lnTo>
                  <a:lnTo>
                    <a:pt x="1787" y="3573"/>
                  </a:lnTo>
                  <a:lnTo>
                    <a:pt x="1787" y="2953"/>
                  </a:lnTo>
                  <a:lnTo>
                    <a:pt x="1168" y="2953"/>
                  </a:lnTo>
                  <a:lnTo>
                    <a:pt x="1168" y="643"/>
                  </a:lnTo>
                  <a:lnTo>
                    <a:pt x="1787" y="643"/>
                  </a:lnTo>
                  <a:lnTo>
                    <a:pt x="1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80"/>
          <p:cNvGrpSpPr/>
          <p:nvPr/>
        </p:nvGrpSpPr>
        <p:grpSpPr>
          <a:xfrm>
            <a:off x="5505161" y="3742759"/>
            <a:ext cx="361541" cy="358182"/>
            <a:chOff x="-63679950" y="4093450"/>
            <a:chExt cx="320600" cy="317650"/>
          </a:xfrm>
        </p:grpSpPr>
        <p:sp>
          <p:nvSpPr>
            <p:cNvPr id="4704" name="Google Shape;4704;p18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8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8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7" name="Google Shape;4707;p180"/>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Yu-Hsing</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711"/>
        <p:cNvGrpSpPr/>
        <p:nvPr/>
      </p:nvGrpSpPr>
      <p:grpSpPr>
        <a:xfrm>
          <a:off x="0" y="0"/>
          <a:ext cx="0" cy="0"/>
          <a:chOff x="0" y="0"/>
          <a:chExt cx="0" cy="0"/>
        </a:xfrm>
      </p:grpSpPr>
      <p:pic>
        <p:nvPicPr>
          <p:cNvPr id="4712" name="Google Shape;4712;p181"/>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grpSp>
        <p:nvGrpSpPr>
          <p:cNvPr id="4713" name="Google Shape;4713;p181"/>
          <p:cNvGrpSpPr/>
          <p:nvPr/>
        </p:nvGrpSpPr>
        <p:grpSpPr>
          <a:xfrm>
            <a:off x="-4125" y="-75"/>
            <a:ext cx="9144000" cy="5143500"/>
            <a:chOff x="0" y="0"/>
            <a:chExt cx="12192000" cy="6858000"/>
          </a:xfrm>
        </p:grpSpPr>
        <p:sp>
          <p:nvSpPr>
            <p:cNvPr id="4714" name="Google Shape;4714;p181"/>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715" name="Google Shape;4715;p181"/>
            <p:cNvGrpSpPr/>
            <p:nvPr/>
          </p:nvGrpSpPr>
          <p:grpSpPr>
            <a:xfrm>
              <a:off x="0" y="0"/>
              <a:ext cx="12192000" cy="6858000"/>
              <a:chOff x="0" y="0"/>
              <a:chExt cx="12192000" cy="6858000"/>
            </a:xfrm>
          </p:grpSpPr>
          <p:grpSp>
            <p:nvGrpSpPr>
              <p:cNvPr id="4716" name="Google Shape;4716;p181"/>
              <p:cNvGrpSpPr/>
              <p:nvPr/>
            </p:nvGrpSpPr>
            <p:grpSpPr>
              <a:xfrm>
                <a:off x="609600" y="0"/>
                <a:ext cx="10972800" cy="6858000"/>
                <a:chOff x="609600" y="0"/>
                <a:chExt cx="10972800" cy="6858000"/>
              </a:xfrm>
            </p:grpSpPr>
            <p:cxnSp>
              <p:nvCxnSpPr>
                <p:cNvPr id="4717" name="Google Shape;4717;p181"/>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718" name="Google Shape;4718;p181"/>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719" name="Google Shape;4719;p181"/>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720" name="Google Shape;4720;p181"/>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721" name="Google Shape;4721;p181"/>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722" name="Google Shape;4722;p181"/>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723" name="Google Shape;4723;p181"/>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4724" name="Google Shape;4724;p181"/>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4725" name="Google Shape;4725;p181"/>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726" name="Google Shape;4726;p181"/>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727" name="Google Shape;4727;p181"/>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728" name="Google Shape;4728;p181"/>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729" name="Google Shape;4729;p181"/>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730" name="Google Shape;4730;p181"/>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731" name="Google Shape;4731;p181"/>
          <p:cNvGrpSpPr/>
          <p:nvPr/>
        </p:nvGrpSpPr>
        <p:grpSpPr>
          <a:xfrm>
            <a:off x="1828743" y="2571749"/>
            <a:ext cx="552581" cy="564122"/>
            <a:chOff x="2438325" y="3429000"/>
            <a:chExt cx="736775" cy="752163"/>
          </a:xfrm>
        </p:grpSpPr>
        <p:cxnSp>
          <p:nvCxnSpPr>
            <p:cNvPr id="4732" name="Google Shape;4732;p181"/>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4733" name="Google Shape;4733;p181"/>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4734" name="Google Shape;4734;p181"/>
          <p:cNvGrpSpPr/>
          <p:nvPr/>
        </p:nvGrpSpPr>
        <p:grpSpPr>
          <a:xfrm flipH="1">
            <a:off x="6762620" y="2571749"/>
            <a:ext cx="552581" cy="564122"/>
            <a:chOff x="2438325" y="3429000"/>
            <a:chExt cx="736775" cy="752163"/>
          </a:xfrm>
        </p:grpSpPr>
        <p:cxnSp>
          <p:nvCxnSpPr>
            <p:cNvPr id="4735" name="Google Shape;4735;p181"/>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4736" name="Google Shape;4736;p181"/>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4737" name="Google Shape;4737;p181"/>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738" name="Google Shape;4738;p181"/>
          <p:cNvGrpSpPr/>
          <p:nvPr/>
        </p:nvGrpSpPr>
        <p:grpSpPr>
          <a:xfrm>
            <a:off x="2127668" y="2302489"/>
            <a:ext cx="4888303" cy="1006754"/>
            <a:chOff x="3026125" y="3365726"/>
            <a:chExt cx="6952500" cy="1431879"/>
          </a:xfrm>
        </p:grpSpPr>
        <p:sp>
          <p:nvSpPr>
            <p:cNvPr id="4739" name="Google Shape;4739;p181"/>
            <p:cNvSpPr txBox="1"/>
            <p:nvPr/>
          </p:nvSpPr>
          <p:spPr>
            <a:xfrm>
              <a:off x="3026125" y="4398905"/>
              <a:ext cx="6952500" cy="3987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a:solidFill>
                    <a:schemeClr val="lt1"/>
                  </a:solidFill>
                  <a:latin typeface="Bree Serif"/>
                  <a:ea typeface="Bree Serif"/>
                  <a:cs typeface="Bree Serif"/>
                  <a:sym typeface="Bree Serif"/>
                </a:rPr>
                <a:t>Phase 2: HR Monitoring Platform</a:t>
              </a:r>
              <a:endParaRPr sz="1000"/>
            </a:p>
          </p:txBody>
        </p:sp>
        <p:sp>
          <p:nvSpPr>
            <p:cNvPr id="4740" name="Google Shape;4740;p181"/>
            <p:cNvSpPr txBox="1"/>
            <p:nvPr/>
          </p:nvSpPr>
          <p:spPr>
            <a:xfrm>
              <a:off x="3243007" y="3365726"/>
              <a:ext cx="6518700" cy="7491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sz="3000" b="1">
                  <a:solidFill>
                    <a:schemeClr val="accent1"/>
                  </a:solidFill>
                  <a:latin typeface="Big Shoulders Text"/>
                  <a:ea typeface="Big Shoulders Text"/>
                  <a:cs typeface="Big Shoulders Text"/>
                  <a:sym typeface="Big Shoulders Text"/>
                </a:rPr>
                <a:t>Solution 1 - OverTime </a:t>
              </a:r>
              <a:endParaRPr sz="3000" b="1">
                <a:solidFill>
                  <a:schemeClr val="accent1"/>
                </a:solidFill>
                <a:latin typeface="Big Shoulders Text"/>
                <a:ea typeface="Big Shoulders Text"/>
                <a:cs typeface="Big Shoulders Text"/>
                <a:sym typeface="Big Shoulders Text"/>
              </a:endParaRPr>
            </a:p>
          </p:txBody>
        </p:sp>
      </p:grpSp>
      <p:pic>
        <p:nvPicPr>
          <p:cNvPr id="4741" name="Google Shape;4741;p181"/>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4742" name="Google Shape;4742;p181"/>
          <p:cNvSpPr/>
          <p:nvPr/>
        </p:nvSpPr>
        <p:spPr>
          <a:xfrm>
            <a:off x="4259746" y="1409659"/>
            <a:ext cx="624900" cy="6366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700"/>
              </a:spcAft>
              <a:buNone/>
            </a:pPr>
            <a:endParaRPr sz="1500"/>
          </a:p>
        </p:txBody>
      </p:sp>
      <p:sp>
        <p:nvSpPr>
          <p:cNvPr id="4743" name="Google Shape;4743;p181"/>
          <p:cNvSpPr txBox="1"/>
          <p:nvPr/>
        </p:nvSpPr>
        <p:spPr>
          <a:xfrm>
            <a:off x="4259742" y="1515865"/>
            <a:ext cx="624900" cy="422400"/>
          </a:xfrm>
          <a:prstGeom prst="rect">
            <a:avLst/>
          </a:prstGeom>
          <a:noFill/>
          <a:ln>
            <a:noFill/>
          </a:ln>
        </p:spPr>
        <p:txBody>
          <a:bodyPr spcFirstLastPara="1" wrap="square" lIns="64275" tIns="64275" rIns="64275" bIns="64275" anchor="t" anchorCtr="0">
            <a:spAutoFit/>
          </a:bodyPr>
          <a:lstStyle/>
          <a:p>
            <a:pPr marL="0" lvl="0" indent="0" algn="ctr" rtl="0">
              <a:spcBef>
                <a:spcPts val="0"/>
              </a:spcBef>
              <a:spcAft>
                <a:spcPts val="700"/>
              </a:spcAft>
              <a:buNone/>
            </a:pPr>
            <a:r>
              <a:rPr lang="en" sz="1900" b="1">
                <a:solidFill>
                  <a:schemeClr val="lt1"/>
                </a:solidFill>
                <a:latin typeface="Raleway"/>
                <a:ea typeface="Raleway"/>
                <a:cs typeface="Raleway"/>
                <a:sym typeface="Raleway"/>
              </a:rPr>
              <a:t>06</a:t>
            </a:r>
            <a:endParaRPr sz="1000"/>
          </a:p>
        </p:txBody>
      </p:sp>
      <p:sp>
        <p:nvSpPr>
          <p:cNvPr id="4744" name="Google Shape;4744;p181"/>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Problem </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Statement</a:t>
            </a:r>
            <a:endParaRPr sz="900">
              <a:solidFill>
                <a:schemeClr val="lt1"/>
              </a:solidFill>
              <a:latin typeface="Bree Serif"/>
              <a:ea typeface="Bree Serif"/>
              <a:cs typeface="Bree Serif"/>
              <a:sym typeface="Bree Serif"/>
            </a:endParaRPr>
          </a:p>
        </p:txBody>
      </p:sp>
      <p:sp>
        <p:nvSpPr>
          <p:cNvPr id="4745" name="Google Shape;4745;p181"/>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Motivation</a:t>
            </a:r>
            <a:endParaRPr sz="900">
              <a:solidFill>
                <a:schemeClr val="lt1"/>
              </a:solidFill>
              <a:latin typeface="Bree Serif"/>
              <a:ea typeface="Bree Serif"/>
              <a:cs typeface="Bree Serif"/>
              <a:sym typeface="Bree Serif"/>
            </a:endParaRPr>
          </a:p>
        </p:txBody>
      </p:sp>
      <p:sp>
        <p:nvSpPr>
          <p:cNvPr id="4746" name="Google Shape;4746;p181"/>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EDA</a:t>
            </a:r>
            <a:endParaRPr sz="900">
              <a:solidFill>
                <a:schemeClr val="lt1"/>
              </a:solidFill>
              <a:latin typeface="Bree Serif"/>
              <a:ea typeface="Bree Serif"/>
              <a:cs typeface="Bree Serif"/>
              <a:sym typeface="Bree Serif"/>
            </a:endParaRPr>
          </a:p>
        </p:txBody>
      </p:sp>
      <p:sp>
        <p:nvSpPr>
          <p:cNvPr id="4747" name="Google Shape;4747;p181"/>
          <p:cNvSpPr/>
          <p:nvPr/>
        </p:nvSpPr>
        <p:spPr>
          <a:xfrm>
            <a:off x="5699351" y="4805950"/>
            <a:ext cx="1152300" cy="337500"/>
          </a:xfrm>
          <a:prstGeom prst="snip1Rect">
            <a:avLst>
              <a:gd name="adj"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1</a:t>
            </a:r>
            <a:endParaRPr sz="900">
              <a:solidFill>
                <a:schemeClr val="lt1"/>
              </a:solidFill>
              <a:latin typeface="Bree Serif"/>
              <a:ea typeface="Bree Serif"/>
              <a:cs typeface="Bree Serif"/>
              <a:sym typeface="Bree Serif"/>
            </a:endParaRPr>
          </a:p>
        </p:txBody>
      </p:sp>
      <p:sp>
        <p:nvSpPr>
          <p:cNvPr id="4748" name="Google Shape;4748;p181"/>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2</a:t>
            </a:r>
            <a:endParaRPr sz="900">
              <a:solidFill>
                <a:schemeClr val="lt1"/>
              </a:solidFill>
              <a:latin typeface="Bree Serif"/>
              <a:ea typeface="Bree Serif"/>
              <a:cs typeface="Bree Serif"/>
              <a:sym typeface="Bree Serif"/>
            </a:endParaRPr>
          </a:p>
        </p:txBody>
      </p:sp>
      <p:sp>
        <p:nvSpPr>
          <p:cNvPr id="4749" name="Google Shape;4749;p181"/>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750" name="Google Shape;4750;p181"/>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Models</a:t>
            </a:r>
            <a:endParaRPr sz="900">
              <a:solidFill>
                <a:schemeClr val="lt1"/>
              </a:solidFill>
              <a:latin typeface="Bree Serif"/>
              <a:ea typeface="Bree Serif"/>
              <a:cs typeface="Bree Serif"/>
              <a:sym typeface="Bree Serif"/>
            </a:endParaRPr>
          </a:p>
        </p:txBody>
      </p:sp>
      <p:sp>
        <p:nvSpPr>
          <p:cNvPr id="4751" name="Google Shape;4751;p181"/>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000000"/>
              </a:buClr>
              <a:buFont typeface="Arial"/>
              <a:buNone/>
            </a:pPr>
            <a:r>
              <a:rPr lang="en" sz="900">
                <a:solidFill>
                  <a:schemeClr val="lt1"/>
                </a:solidFill>
                <a:latin typeface="Bree Serif"/>
                <a:ea typeface="Bree Serif"/>
                <a:cs typeface="Bree Serif"/>
                <a:sym typeface="Bree Serif"/>
              </a:rPr>
              <a:t>Business</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 Insights</a:t>
            </a:r>
            <a:endParaRPr sz="900">
              <a:solidFill>
                <a:schemeClr val="lt1"/>
              </a:solidFill>
              <a:latin typeface="Bree Serif"/>
              <a:ea typeface="Bree Serif"/>
              <a:cs typeface="Bree Serif"/>
              <a:sym typeface="Bree Serif"/>
            </a:endParaRPr>
          </a:p>
        </p:txBody>
      </p:sp>
      <p:sp>
        <p:nvSpPr>
          <p:cNvPr id="4752" name="Google Shape;4752;p181"/>
          <p:cNvSpPr txBox="1"/>
          <p:nvPr/>
        </p:nvSpPr>
        <p:spPr>
          <a:xfrm>
            <a:off x="7457425" y="76200"/>
            <a:ext cx="1675800" cy="2805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a:solidFill>
                  <a:schemeClr val="lt1"/>
                </a:solidFill>
                <a:latin typeface="Bree Serif"/>
                <a:ea typeface="Bree Serif"/>
                <a:cs typeface="Bree Serif"/>
                <a:sym typeface="Bree Serif"/>
              </a:rPr>
              <a:t>Aung Kaung Kaung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729"/>
                                        </p:tgtEl>
                                        <p:attrNameLst>
                                          <p:attrName>style.visibility</p:attrName>
                                        </p:attrNameLst>
                                      </p:cBhvr>
                                      <p:to>
                                        <p:strVal val="visible"/>
                                      </p:to>
                                    </p:set>
                                    <p:anim calcmode="lin" valueType="num">
                                      <p:cBhvr additive="base">
                                        <p:cTn id="7" dur="1000"/>
                                        <p:tgtEl>
                                          <p:spTgt spid="4729"/>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4729"/>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4728"/>
                                        </p:tgtEl>
                                        <p:attrNameLst>
                                          <p:attrName>style.visibility</p:attrName>
                                        </p:attrNameLst>
                                      </p:cBhvr>
                                      <p:to>
                                        <p:strVal val="visible"/>
                                      </p:to>
                                    </p:set>
                                    <p:anim calcmode="lin" valueType="num">
                                      <p:cBhvr additive="base">
                                        <p:cTn id="12" dur="1000"/>
                                        <p:tgtEl>
                                          <p:spTgt spid="4728"/>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4728"/>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4737"/>
                                        </p:tgtEl>
                                        <p:attrNameLst>
                                          <p:attrName>style.visibility</p:attrName>
                                        </p:attrNameLst>
                                      </p:cBhvr>
                                      <p:to>
                                        <p:strVal val="visible"/>
                                      </p:to>
                                    </p:set>
                                    <p:anim calcmode="lin" valueType="num">
                                      <p:cBhvr additive="base">
                                        <p:cTn id="17" dur="1000"/>
                                        <p:tgtEl>
                                          <p:spTgt spid="4737"/>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4737"/>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4730"/>
                                        </p:tgtEl>
                                        <p:attrNameLst>
                                          <p:attrName>style.visibility</p:attrName>
                                        </p:attrNameLst>
                                      </p:cBhvr>
                                      <p:to>
                                        <p:strVal val="visible"/>
                                      </p:to>
                                    </p:set>
                                    <p:anim calcmode="lin" valueType="num">
                                      <p:cBhvr additive="base">
                                        <p:cTn id="22" dur="1000"/>
                                        <p:tgtEl>
                                          <p:spTgt spid="4730"/>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4730"/>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4726"/>
                                        </p:tgtEl>
                                        <p:attrNameLst>
                                          <p:attrName>style.visibility</p:attrName>
                                        </p:attrNameLst>
                                      </p:cBhvr>
                                      <p:to>
                                        <p:strVal val="visible"/>
                                      </p:to>
                                    </p:set>
                                    <p:anim calcmode="lin" valueType="num">
                                      <p:cBhvr additive="base">
                                        <p:cTn id="27" dur="1000"/>
                                        <p:tgtEl>
                                          <p:spTgt spid="4726"/>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4726"/>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4725"/>
                                        </p:tgtEl>
                                        <p:attrNameLst>
                                          <p:attrName>style.visibility</p:attrName>
                                        </p:attrNameLst>
                                      </p:cBhvr>
                                      <p:to>
                                        <p:strVal val="visible"/>
                                      </p:to>
                                    </p:set>
                                    <p:anim calcmode="lin" valueType="num">
                                      <p:cBhvr additive="base">
                                        <p:cTn id="32" dur="1000"/>
                                        <p:tgtEl>
                                          <p:spTgt spid="4725"/>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4725"/>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4727"/>
                                        </p:tgtEl>
                                        <p:attrNameLst>
                                          <p:attrName>style.visibility</p:attrName>
                                        </p:attrNameLst>
                                      </p:cBhvr>
                                      <p:to>
                                        <p:strVal val="visible"/>
                                      </p:to>
                                    </p:set>
                                    <p:anim calcmode="lin" valueType="num">
                                      <p:cBhvr additive="base">
                                        <p:cTn id="37" dur="1000"/>
                                        <p:tgtEl>
                                          <p:spTgt spid="4727"/>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4727"/>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4731"/>
                                        </p:tgtEl>
                                        <p:attrNameLst>
                                          <p:attrName>style.visibility</p:attrName>
                                        </p:attrNameLst>
                                      </p:cBhvr>
                                      <p:to>
                                        <p:strVal val="visible"/>
                                      </p:to>
                                    </p:set>
                                    <p:animEffect transition="in" filter="fade">
                                      <p:cBhvr>
                                        <p:cTn id="42" dur="1000"/>
                                        <p:tgtEl>
                                          <p:spTgt spid="4731"/>
                                        </p:tgtEl>
                                      </p:cBhvr>
                                    </p:animEffect>
                                  </p:childTnLst>
                                </p:cTn>
                              </p:par>
                              <p:par>
                                <p:cTn id="43" presetID="10" presetClass="entr" presetSubtype="0" fill="hold" nodeType="withEffect">
                                  <p:stCondLst>
                                    <p:cond delay="500"/>
                                  </p:stCondLst>
                                  <p:childTnLst>
                                    <p:set>
                                      <p:cBhvr>
                                        <p:cTn id="44" dur="1" fill="hold">
                                          <p:stCondLst>
                                            <p:cond delay="0"/>
                                          </p:stCondLst>
                                        </p:cTn>
                                        <p:tgtEl>
                                          <p:spTgt spid="4734"/>
                                        </p:tgtEl>
                                        <p:attrNameLst>
                                          <p:attrName>style.visibility</p:attrName>
                                        </p:attrNameLst>
                                      </p:cBhvr>
                                      <p:to>
                                        <p:strVal val="visible"/>
                                      </p:to>
                                    </p:set>
                                    <p:animEffect transition="in" filter="fade">
                                      <p:cBhvr>
                                        <p:cTn id="45" dur="1000"/>
                                        <p:tgtEl>
                                          <p:spTgt spid="4734"/>
                                        </p:tgtEl>
                                      </p:cBhvr>
                                    </p:animEffect>
                                  </p:childTnLst>
                                </p:cTn>
                              </p:par>
                              <p:par>
                                <p:cTn id="46" presetID="10" presetClass="entr" presetSubtype="0" fill="hold" nodeType="withEffect">
                                  <p:stCondLst>
                                    <p:cond delay="0"/>
                                  </p:stCondLst>
                                  <p:childTnLst>
                                    <p:set>
                                      <p:cBhvr>
                                        <p:cTn id="47" dur="1" fill="hold">
                                          <p:stCondLst>
                                            <p:cond delay="0"/>
                                          </p:stCondLst>
                                        </p:cTn>
                                        <p:tgtEl>
                                          <p:spTgt spid="4713"/>
                                        </p:tgtEl>
                                        <p:attrNameLst>
                                          <p:attrName>style.visibility</p:attrName>
                                        </p:attrNameLst>
                                      </p:cBhvr>
                                      <p:to>
                                        <p:strVal val="visible"/>
                                      </p:to>
                                    </p:set>
                                    <p:animEffect transition="in" filter="fade">
                                      <p:cBhvr>
                                        <p:cTn id="48" dur="1"/>
                                        <p:tgtEl>
                                          <p:spTgt spid="4713"/>
                                        </p:tgtEl>
                                      </p:cBhvr>
                                    </p:animEffect>
                                  </p:childTnLst>
                                </p:cTn>
                              </p:par>
                              <p:par>
                                <p:cTn id="49" presetID="1" presetClass="entr" presetSubtype="0" fill="hold" nodeType="withEffect">
                                  <p:stCondLst>
                                    <p:cond delay="0"/>
                                  </p:stCondLst>
                                  <p:childTnLst>
                                    <p:set>
                                      <p:cBhvr>
                                        <p:cTn id="50" dur="1" fill="hold">
                                          <p:stCondLst>
                                            <p:cond delay="0"/>
                                          </p:stCondLst>
                                        </p:cTn>
                                        <p:tgtEl>
                                          <p:spTgt spid="4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56"/>
        <p:cNvGrpSpPr/>
        <p:nvPr/>
      </p:nvGrpSpPr>
      <p:grpSpPr>
        <a:xfrm>
          <a:off x="0" y="0"/>
          <a:ext cx="0" cy="0"/>
          <a:chOff x="0" y="0"/>
          <a:chExt cx="0" cy="0"/>
        </a:xfrm>
      </p:grpSpPr>
      <p:sp>
        <p:nvSpPr>
          <p:cNvPr id="4757" name="Google Shape;4757;p182"/>
          <p:cNvSpPr/>
          <p:nvPr/>
        </p:nvSpPr>
        <p:spPr>
          <a:xfrm>
            <a:off x="5502475" y="2929375"/>
            <a:ext cx="2783400" cy="1381200"/>
          </a:xfrm>
          <a:prstGeom prst="rect">
            <a:avLst/>
          </a:prstGeom>
          <a:solidFill>
            <a:srgbClr val="BFBFBF">
              <a:alpha val="14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Inter"/>
              <a:ea typeface="Inter"/>
              <a:cs typeface="Inter"/>
              <a:sym typeface="Inter"/>
            </a:endParaRPr>
          </a:p>
        </p:txBody>
      </p:sp>
      <p:sp>
        <p:nvSpPr>
          <p:cNvPr id="4758" name="Google Shape;4758;p182"/>
          <p:cNvSpPr/>
          <p:nvPr/>
        </p:nvSpPr>
        <p:spPr>
          <a:xfrm>
            <a:off x="1582150" y="2929375"/>
            <a:ext cx="2732400" cy="1381200"/>
          </a:xfrm>
          <a:prstGeom prst="rect">
            <a:avLst/>
          </a:prstGeom>
          <a:solidFill>
            <a:srgbClr val="BFBFBF">
              <a:alpha val="14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Inter"/>
              <a:ea typeface="Inter"/>
              <a:cs typeface="Inter"/>
              <a:sym typeface="Inter"/>
            </a:endParaRPr>
          </a:p>
        </p:txBody>
      </p:sp>
      <p:sp>
        <p:nvSpPr>
          <p:cNvPr id="4759" name="Google Shape;4759;p182"/>
          <p:cNvSpPr/>
          <p:nvPr/>
        </p:nvSpPr>
        <p:spPr>
          <a:xfrm>
            <a:off x="5502475" y="1374175"/>
            <a:ext cx="2732400" cy="1381200"/>
          </a:xfrm>
          <a:prstGeom prst="rect">
            <a:avLst/>
          </a:prstGeom>
          <a:solidFill>
            <a:srgbClr val="BFBFBF">
              <a:alpha val="14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Inter"/>
              <a:ea typeface="Inter"/>
              <a:cs typeface="Inter"/>
              <a:sym typeface="Inter"/>
            </a:endParaRPr>
          </a:p>
        </p:txBody>
      </p:sp>
      <p:sp>
        <p:nvSpPr>
          <p:cNvPr id="4760" name="Google Shape;4760;p182"/>
          <p:cNvSpPr/>
          <p:nvPr/>
        </p:nvSpPr>
        <p:spPr>
          <a:xfrm>
            <a:off x="1582150" y="1322525"/>
            <a:ext cx="2635500" cy="1381200"/>
          </a:xfrm>
          <a:prstGeom prst="rect">
            <a:avLst/>
          </a:prstGeom>
          <a:solidFill>
            <a:srgbClr val="BFBFBF">
              <a:alpha val="14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Inter"/>
              <a:ea typeface="Inter"/>
              <a:cs typeface="Inter"/>
              <a:sym typeface="Inter"/>
            </a:endParaRPr>
          </a:p>
        </p:txBody>
      </p:sp>
      <p:sp>
        <p:nvSpPr>
          <p:cNvPr id="4761" name="Google Shape;4761;p182"/>
          <p:cNvSpPr txBox="1">
            <a:spLocks noGrp="1"/>
          </p:cNvSpPr>
          <p:nvPr>
            <p:ph type="subTitle" idx="6"/>
          </p:nvPr>
        </p:nvSpPr>
        <p:spPr>
          <a:xfrm>
            <a:off x="1624899" y="32686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Overtime is sometimes Unavoidable</a:t>
            </a:r>
            <a:endParaRPr/>
          </a:p>
        </p:txBody>
      </p:sp>
      <p:sp>
        <p:nvSpPr>
          <p:cNvPr id="4762" name="Google Shape;4762;p1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Feasibility of Reducing Overtime</a:t>
            </a:r>
            <a:endParaRPr>
              <a:solidFill>
                <a:srgbClr val="CC0000"/>
              </a:solidFill>
            </a:endParaRPr>
          </a:p>
        </p:txBody>
      </p:sp>
      <p:sp>
        <p:nvSpPr>
          <p:cNvPr id="4763" name="Google Shape;4763;p182"/>
          <p:cNvSpPr txBox="1">
            <a:spLocks noGrp="1"/>
          </p:cNvSpPr>
          <p:nvPr>
            <p:ph type="subTitle" idx="1"/>
          </p:nvPr>
        </p:nvSpPr>
        <p:spPr>
          <a:xfrm>
            <a:off x="1624900" y="1825100"/>
            <a:ext cx="2592900" cy="7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 has an ambitious goal of becoming the leading player in the automotive industry </a:t>
            </a:r>
            <a:endParaRPr/>
          </a:p>
        </p:txBody>
      </p:sp>
      <p:sp>
        <p:nvSpPr>
          <p:cNvPr id="4764" name="Google Shape;4764;p182"/>
          <p:cNvSpPr txBox="1">
            <a:spLocks noGrp="1"/>
          </p:cNvSpPr>
          <p:nvPr>
            <p:ph type="subTitle" idx="2"/>
          </p:nvPr>
        </p:nvSpPr>
        <p:spPr>
          <a:xfrm>
            <a:off x="5527651" y="1825100"/>
            <a:ext cx="28482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Emphasis on employee presence + requirement of reporting to office ≥40h/week → inevitable pressure to work overtime</a:t>
            </a:r>
            <a:endParaRPr/>
          </a:p>
        </p:txBody>
      </p:sp>
      <p:sp>
        <p:nvSpPr>
          <p:cNvPr id="4765" name="Google Shape;4765;p182"/>
          <p:cNvSpPr txBox="1">
            <a:spLocks noGrp="1"/>
          </p:cNvSpPr>
          <p:nvPr>
            <p:ph type="subTitle" idx="3"/>
          </p:nvPr>
        </p:nvSpPr>
        <p:spPr>
          <a:xfrm>
            <a:off x="1624900" y="3561875"/>
            <a:ext cx="2783400" cy="7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meet Tesla’s ambitious targets, employees have to work extra hard to secure Tesla’s financial position </a:t>
            </a:r>
            <a:endParaRPr/>
          </a:p>
        </p:txBody>
      </p:sp>
      <p:sp>
        <p:nvSpPr>
          <p:cNvPr id="4766" name="Google Shape;4766;p182"/>
          <p:cNvSpPr txBox="1">
            <a:spLocks noGrp="1"/>
          </p:cNvSpPr>
          <p:nvPr>
            <p:ph type="subTitle" idx="4"/>
          </p:nvPr>
        </p:nvSpPr>
        <p:spPr>
          <a:xfrm>
            <a:off x="5527675" y="3347875"/>
            <a:ext cx="2783400" cy="7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 employees cope by identifying factors that entice them to stay despite having to work overtime</a:t>
            </a:r>
            <a:endParaRPr/>
          </a:p>
        </p:txBody>
      </p:sp>
      <p:sp>
        <p:nvSpPr>
          <p:cNvPr id="4767" name="Google Shape;4767;p182"/>
          <p:cNvSpPr txBox="1">
            <a:spLocks noGrp="1"/>
          </p:cNvSpPr>
          <p:nvPr>
            <p:ph type="subTitle" idx="5"/>
          </p:nvPr>
        </p:nvSpPr>
        <p:spPr>
          <a:xfrm>
            <a:off x="1624899" y="14555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Tesla’s Market Position</a:t>
            </a:r>
            <a:endParaRPr/>
          </a:p>
        </p:txBody>
      </p:sp>
      <p:sp>
        <p:nvSpPr>
          <p:cNvPr id="4768" name="Google Shape;4768;p182"/>
          <p:cNvSpPr txBox="1">
            <a:spLocks noGrp="1"/>
          </p:cNvSpPr>
          <p:nvPr>
            <p:ph type="subTitle" idx="7"/>
          </p:nvPr>
        </p:nvSpPr>
        <p:spPr>
          <a:xfrm>
            <a:off x="5451424" y="14555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Overtime Work Culture</a:t>
            </a:r>
            <a:endParaRPr/>
          </a:p>
        </p:txBody>
      </p:sp>
      <p:sp>
        <p:nvSpPr>
          <p:cNvPr id="4769" name="Google Shape;4769;p182"/>
          <p:cNvSpPr txBox="1">
            <a:spLocks noGrp="1"/>
          </p:cNvSpPr>
          <p:nvPr>
            <p:ph type="subTitle" idx="8"/>
          </p:nvPr>
        </p:nvSpPr>
        <p:spPr>
          <a:xfrm>
            <a:off x="5527637" y="3054588"/>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Supportive Measures</a:t>
            </a:r>
            <a:endParaRPr/>
          </a:p>
        </p:txBody>
      </p:sp>
      <p:pic>
        <p:nvPicPr>
          <p:cNvPr id="4770" name="Google Shape;4770;p182"/>
          <p:cNvPicPr preferRelativeResize="0"/>
          <p:nvPr/>
        </p:nvPicPr>
        <p:blipFill>
          <a:blip r:embed="rId3">
            <a:alphaModFix/>
          </a:blip>
          <a:stretch>
            <a:fillRect/>
          </a:stretch>
        </p:blipFill>
        <p:spPr>
          <a:xfrm>
            <a:off x="381000" y="1322525"/>
            <a:ext cx="1091499" cy="1091499"/>
          </a:xfrm>
          <a:prstGeom prst="rect">
            <a:avLst/>
          </a:prstGeom>
          <a:noFill/>
          <a:ln>
            <a:noFill/>
          </a:ln>
        </p:spPr>
      </p:pic>
      <p:pic>
        <p:nvPicPr>
          <p:cNvPr id="4771" name="Google Shape;4771;p182"/>
          <p:cNvPicPr preferRelativeResize="0"/>
          <p:nvPr/>
        </p:nvPicPr>
        <p:blipFill>
          <a:blip r:embed="rId4">
            <a:alphaModFix/>
          </a:blip>
          <a:stretch>
            <a:fillRect/>
          </a:stretch>
        </p:blipFill>
        <p:spPr>
          <a:xfrm>
            <a:off x="381000" y="2987599"/>
            <a:ext cx="1091499" cy="1091499"/>
          </a:xfrm>
          <a:prstGeom prst="rect">
            <a:avLst/>
          </a:prstGeom>
          <a:noFill/>
          <a:ln>
            <a:noFill/>
          </a:ln>
        </p:spPr>
      </p:pic>
      <p:pic>
        <p:nvPicPr>
          <p:cNvPr id="4772" name="Google Shape;4772;p182"/>
          <p:cNvPicPr preferRelativeResize="0"/>
          <p:nvPr/>
        </p:nvPicPr>
        <p:blipFill>
          <a:blip r:embed="rId5">
            <a:alphaModFix/>
          </a:blip>
          <a:stretch>
            <a:fillRect/>
          </a:stretch>
        </p:blipFill>
        <p:spPr>
          <a:xfrm>
            <a:off x="4473100" y="1374173"/>
            <a:ext cx="988202" cy="988202"/>
          </a:xfrm>
          <a:prstGeom prst="rect">
            <a:avLst/>
          </a:prstGeom>
          <a:noFill/>
          <a:ln>
            <a:noFill/>
          </a:ln>
        </p:spPr>
      </p:pic>
      <p:pic>
        <p:nvPicPr>
          <p:cNvPr id="4773" name="Google Shape;4773;p182"/>
          <p:cNvPicPr preferRelativeResize="0"/>
          <p:nvPr/>
        </p:nvPicPr>
        <p:blipFill>
          <a:blip r:embed="rId6">
            <a:alphaModFix/>
          </a:blip>
          <a:stretch>
            <a:fillRect/>
          </a:stretch>
        </p:blipFill>
        <p:spPr>
          <a:xfrm>
            <a:off x="4473100" y="2963048"/>
            <a:ext cx="988202" cy="988202"/>
          </a:xfrm>
          <a:prstGeom prst="rect">
            <a:avLst/>
          </a:prstGeom>
          <a:noFill/>
          <a:ln>
            <a:noFill/>
          </a:ln>
        </p:spPr>
      </p:pic>
      <p:sp>
        <p:nvSpPr>
          <p:cNvPr id="4774" name="Google Shape;4774;p182"/>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775" name="Google Shape;4775;p182"/>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776" name="Google Shape;4776;p182"/>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777" name="Google Shape;4777;p182"/>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778" name="Google Shape;4778;p182"/>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779" name="Google Shape;4779;p182"/>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780" name="Google Shape;4780;p182"/>
          <p:cNvSpPr/>
          <p:nvPr/>
        </p:nvSpPr>
        <p:spPr>
          <a:xfrm>
            <a:off x="569147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781" name="Google Shape;4781;p182"/>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grpSp>
        <p:nvGrpSpPr>
          <p:cNvPr id="4782" name="Google Shape;4782;p182"/>
          <p:cNvGrpSpPr/>
          <p:nvPr/>
        </p:nvGrpSpPr>
        <p:grpSpPr>
          <a:xfrm>
            <a:off x="758554" y="1051089"/>
            <a:ext cx="4572636" cy="45773"/>
            <a:chOff x="4567820" y="1685723"/>
            <a:chExt cx="3056166" cy="45600"/>
          </a:xfrm>
        </p:grpSpPr>
        <p:cxnSp>
          <p:nvCxnSpPr>
            <p:cNvPr id="4783" name="Google Shape;4783;p182"/>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784" name="Google Shape;4784;p182"/>
            <p:cNvCxnSpPr>
              <a:endCxn id="4785"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785" name="Google Shape;4785;p182"/>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786" name="Google Shape;4786;p182"/>
          <p:cNvSpPr txBox="1"/>
          <p:nvPr/>
        </p:nvSpPr>
        <p:spPr>
          <a:xfrm>
            <a:off x="6924025" y="76200"/>
            <a:ext cx="1675800" cy="2805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a:solidFill>
                  <a:schemeClr val="lt1"/>
                </a:solidFill>
                <a:latin typeface="Bree Serif"/>
                <a:ea typeface="Bree Serif"/>
                <a:cs typeface="Bree Serif"/>
                <a:sym typeface="Bree Serif"/>
              </a:rPr>
              <a:t>Aung Kaung Kaung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90"/>
        <p:cNvGrpSpPr/>
        <p:nvPr/>
      </p:nvGrpSpPr>
      <p:grpSpPr>
        <a:xfrm>
          <a:off x="0" y="0"/>
          <a:ext cx="0" cy="0"/>
          <a:chOff x="0" y="0"/>
          <a:chExt cx="0" cy="0"/>
        </a:xfrm>
      </p:grpSpPr>
      <p:sp>
        <p:nvSpPr>
          <p:cNvPr id="4791" name="Google Shape;4791;p183"/>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792" name="Google Shape;4792;p183"/>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793" name="Google Shape;4793;p183"/>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794" name="Google Shape;4794;p183"/>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795" name="Google Shape;4795;p183"/>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796" name="Google Shape;4796;p183"/>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797" name="Google Shape;4797;p183"/>
          <p:cNvSpPr/>
          <p:nvPr/>
        </p:nvSpPr>
        <p:spPr>
          <a:xfrm>
            <a:off x="569147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798" name="Google Shape;4798;p183"/>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pic>
        <p:nvPicPr>
          <p:cNvPr id="4799" name="Google Shape;4799;p183"/>
          <p:cNvPicPr preferRelativeResize="0"/>
          <p:nvPr/>
        </p:nvPicPr>
        <p:blipFill rotWithShape="1">
          <a:blip r:embed="rId3">
            <a:alphaModFix/>
          </a:blip>
          <a:srcRect b="4030"/>
          <a:stretch/>
        </p:blipFill>
        <p:spPr>
          <a:xfrm>
            <a:off x="352129" y="0"/>
            <a:ext cx="8439745" cy="4805950"/>
          </a:xfrm>
          <a:prstGeom prst="rect">
            <a:avLst/>
          </a:prstGeom>
          <a:noFill/>
          <a:ln>
            <a:noFill/>
          </a:ln>
        </p:spPr>
      </p:pic>
      <p:sp>
        <p:nvSpPr>
          <p:cNvPr id="4800" name="Google Shape;4800;p183"/>
          <p:cNvSpPr txBox="1"/>
          <p:nvPr/>
        </p:nvSpPr>
        <p:spPr>
          <a:xfrm>
            <a:off x="7457425" y="228600"/>
            <a:ext cx="1675800" cy="2805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a:solidFill>
                  <a:schemeClr val="lt1"/>
                </a:solidFill>
                <a:latin typeface="Bree Serif"/>
                <a:ea typeface="Bree Serif"/>
                <a:cs typeface="Bree Serif"/>
                <a:sym typeface="Bree Serif"/>
              </a:rPr>
              <a:t>Aung Kaung Kaung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04"/>
        <p:cNvGrpSpPr/>
        <p:nvPr/>
      </p:nvGrpSpPr>
      <p:grpSpPr>
        <a:xfrm>
          <a:off x="0" y="0"/>
          <a:ext cx="0" cy="0"/>
          <a:chOff x="0" y="0"/>
          <a:chExt cx="0" cy="0"/>
        </a:xfrm>
      </p:grpSpPr>
      <p:sp>
        <p:nvSpPr>
          <p:cNvPr id="4805" name="Google Shape;4805;p184"/>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806" name="Google Shape;4806;p184"/>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807" name="Google Shape;4807;p184"/>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808" name="Google Shape;4808;p184"/>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809" name="Google Shape;4809;p184"/>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810" name="Google Shape;4810;p184"/>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811" name="Google Shape;4811;p184"/>
          <p:cNvSpPr/>
          <p:nvPr/>
        </p:nvSpPr>
        <p:spPr>
          <a:xfrm>
            <a:off x="569147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812" name="Google Shape;4812;p184"/>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pic>
        <p:nvPicPr>
          <p:cNvPr id="4813" name="Google Shape;4813;p184"/>
          <p:cNvPicPr preferRelativeResize="0"/>
          <p:nvPr/>
        </p:nvPicPr>
        <p:blipFill>
          <a:blip r:embed="rId3">
            <a:alphaModFix/>
          </a:blip>
          <a:stretch>
            <a:fillRect/>
          </a:stretch>
        </p:blipFill>
        <p:spPr>
          <a:xfrm>
            <a:off x="1701063" y="0"/>
            <a:ext cx="5741875" cy="4756225"/>
          </a:xfrm>
          <a:prstGeom prst="rect">
            <a:avLst/>
          </a:prstGeom>
          <a:noFill/>
          <a:ln>
            <a:noFill/>
          </a:ln>
        </p:spPr>
      </p:pic>
      <p:sp>
        <p:nvSpPr>
          <p:cNvPr id="4814" name="Google Shape;4814;p184"/>
          <p:cNvSpPr txBox="1"/>
          <p:nvPr/>
        </p:nvSpPr>
        <p:spPr>
          <a:xfrm>
            <a:off x="7457425" y="76200"/>
            <a:ext cx="1675800" cy="2805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a:solidFill>
                  <a:schemeClr val="lt1"/>
                </a:solidFill>
                <a:latin typeface="Bree Serif"/>
                <a:ea typeface="Bree Serif"/>
                <a:cs typeface="Bree Serif"/>
                <a:sym typeface="Bree Serif"/>
              </a:rPr>
              <a:t>Aung Kaung Kaung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18"/>
        <p:cNvGrpSpPr/>
        <p:nvPr/>
      </p:nvGrpSpPr>
      <p:grpSpPr>
        <a:xfrm>
          <a:off x="0" y="0"/>
          <a:ext cx="0" cy="0"/>
          <a:chOff x="0" y="0"/>
          <a:chExt cx="0" cy="0"/>
        </a:xfrm>
      </p:grpSpPr>
      <p:sp>
        <p:nvSpPr>
          <p:cNvPr id="4819" name="Google Shape;4819;p185"/>
          <p:cNvSpPr/>
          <p:nvPr/>
        </p:nvSpPr>
        <p:spPr>
          <a:xfrm>
            <a:off x="579375" y="1152350"/>
            <a:ext cx="8063100" cy="3216000"/>
          </a:xfrm>
          <a:prstGeom prst="rect">
            <a:avLst/>
          </a:prstGeom>
          <a:solidFill>
            <a:srgbClr val="BFBFBF">
              <a:alpha val="14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Inter"/>
              <a:ea typeface="Inter"/>
              <a:cs typeface="Inter"/>
              <a:sym typeface="Inter"/>
            </a:endParaRPr>
          </a:p>
        </p:txBody>
      </p:sp>
      <p:sp>
        <p:nvSpPr>
          <p:cNvPr id="4820" name="Google Shape;4820;p18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Higher Monthly Income → Lower Attrition Rate</a:t>
            </a:r>
            <a:endParaRPr>
              <a:solidFill>
                <a:srgbClr val="CC0000"/>
              </a:solidFill>
            </a:endParaRPr>
          </a:p>
        </p:txBody>
      </p:sp>
      <p:sp>
        <p:nvSpPr>
          <p:cNvPr id="4821" name="Google Shape;4821;p185"/>
          <p:cNvSpPr txBox="1">
            <a:spLocks noGrp="1"/>
          </p:cNvSpPr>
          <p:nvPr>
            <p:ph type="subTitle" idx="4"/>
          </p:nvPr>
        </p:nvSpPr>
        <p:spPr>
          <a:xfrm>
            <a:off x="720125" y="2371225"/>
            <a:ext cx="2435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Fair Compensation</a:t>
            </a:r>
            <a:endParaRPr/>
          </a:p>
        </p:txBody>
      </p:sp>
      <p:sp>
        <p:nvSpPr>
          <p:cNvPr id="4822" name="Google Shape;4822;p185"/>
          <p:cNvSpPr txBox="1">
            <a:spLocks noGrp="1"/>
          </p:cNvSpPr>
          <p:nvPr>
            <p:ph type="subTitle" idx="5"/>
          </p:nvPr>
        </p:nvSpPr>
        <p:spPr>
          <a:xfrm>
            <a:off x="3354455" y="2371225"/>
            <a:ext cx="24351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Motivation</a:t>
            </a:r>
            <a:endParaRPr/>
          </a:p>
        </p:txBody>
      </p:sp>
      <p:sp>
        <p:nvSpPr>
          <p:cNvPr id="4823" name="Google Shape;4823;p185"/>
          <p:cNvSpPr txBox="1">
            <a:spLocks noGrp="1"/>
          </p:cNvSpPr>
          <p:nvPr>
            <p:ph type="subTitle" idx="1"/>
          </p:nvPr>
        </p:nvSpPr>
        <p:spPr>
          <a:xfrm>
            <a:off x="720125" y="3037025"/>
            <a:ext cx="2435100" cy="13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Employees who have to work overtime would expect fair financial compensation for the extra hours they have sacrificed for the company </a:t>
            </a:r>
            <a:endParaRPr/>
          </a:p>
        </p:txBody>
      </p:sp>
      <p:sp>
        <p:nvSpPr>
          <p:cNvPr id="4824" name="Google Shape;4824;p185"/>
          <p:cNvSpPr txBox="1">
            <a:spLocks noGrp="1"/>
          </p:cNvSpPr>
          <p:nvPr>
            <p:ph type="subTitle" idx="2"/>
          </p:nvPr>
        </p:nvSpPr>
        <p:spPr>
          <a:xfrm>
            <a:off x="3354450" y="3037025"/>
            <a:ext cx="2220000" cy="13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will appease their dissatisfaction for having to work overtime and provide more motivation to stay</a:t>
            </a:r>
            <a:endParaRPr/>
          </a:p>
        </p:txBody>
      </p:sp>
      <p:sp>
        <p:nvSpPr>
          <p:cNvPr id="4825" name="Google Shape;4825;p185"/>
          <p:cNvSpPr txBox="1">
            <a:spLocks noGrp="1"/>
          </p:cNvSpPr>
          <p:nvPr>
            <p:ph type="subTitle" idx="3"/>
          </p:nvPr>
        </p:nvSpPr>
        <p:spPr>
          <a:xfrm>
            <a:off x="5988775" y="3037025"/>
            <a:ext cx="2435100" cy="13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Receiving higher pay also means higher opportunity cost should the employee choose to leave, as they would have to find a job with a similar pay</a:t>
            </a:r>
            <a:endParaRPr/>
          </a:p>
        </p:txBody>
      </p:sp>
      <p:sp>
        <p:nvSpPr>
          <p:cNvPr id="4826" name="Google Shape;4826;p185"/>
          <p:cNvSpPr txBox="1">
            <a:spLocks noGrp="1"/>
          </p:cNvSpPr>
          <p:nvPr>
            <p:ph type="subTitle" idx="6"/>
          </p:nvPr>
        </p:nvSpPr>
        <p:spPr>
          <a:xfrm>
            <a:off x="5988775" y="2371225"/>
            <a:ext cx="2653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Higher Opportunity Cost</a:t>
            </a:r>
            <a:endParaRPr/>
          </a:p>
        </p:txBody>
      </p:sp>
      <p:pic>
        <p:nvPicPr>
          <p:cNvPr id="4827" name="Google Shape;4827;p185"/>
          <p:cNvPicPr preferRelativeResize="0"/>
          <p:nvPr/>
        </p:nvPicPr>
        <p:blipFill>
          <a:blip r:embed="rId3">
            <a:alphaModFix/>
          </a:blip>
          <a:stretch>
            <a:fillRect/>
          </a:stretch>
        </p:blipFill>
        <p:spPr>
          <a:xfrm>
            <a:off x="828425" y="1322525"/>
            <a:ext cx="1048700" cy="1048700"/>
          </a:xfrm>
          <a:prstGeom prst="rect">
            <a:avLst/>
          </a:prstGeom>
          <a:noFill/>
          <a:ln>
            <a:noFill/>
          </a:ln>
        </p:spPr>
      </p:pic>
      <p:pic>
        <p:nvPicPr>
          <p:cNvPr id="4828" name="Google Shape;4828;p185"/>
          <p:cNvPicPr preferRelativeResize="0"/>
          <p:nvPr/>
        </p:nvPicPr>
        <p:blipFill>
          <a:blip r:embed="rId4">
            <a:alphaModFix/>
          </a:blip>
          <a:stretch>
            <a:fillRect/>
          </a:stretch>
        </p:blipFill>
        <p:spPr>
          <a:xfrm>
            <a:off x="3408600" y="1322525"/>
            <a:ext cx="1048700" cy="1048700"/>
          </a:xfrm>
          <a:prstGeom prst="rect">
            <a:avLst/>
          </a:prstGeom>
          <a:noFill/>
          <a:ln>
            <a:noFill/>
          </a:ln>
        </p:spPr>
      </p:pic>
      <p:pic>
        <p:nvPicPr>
          <p:cNvPr id="4829" name="Google Shape;4829;p185"/>
          <p:cNvPicPr preferRelativeResize="0"/>
          <p:nvPr/>
        </p:nvPicPr>
        <p:blipFill>
          <a:blip r:embed="rId5">
            <a:alphaModFix/>
          </a:blip>
          <a:stretch>
            <a:fillRect/>
          </a:stretch>
        </p:blipFill>
        <p:spPr>
          <a:xfrm>
            <a:off x="5988775" y="1322525"/>
            <a:ext cx="1048700" cy="1048700"/>
          </a:xfrm>
          <a:prstGeom prst="rect">
            <a:avLst/>
          </a:prstGeom>
          <a:noFill/>
          <a:ln>
            <a:noFill/>
          </a:ln>
        </p:spPr>
      </p:pic>
      <p:sp>
        <p:nvSpPr>
          <p:cNvPr id="4830" name="Google Shape;4830;p185"/>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831" name="Google Shape;4831;p185"/>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832" name="Google Shape;4832;p185"/>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833" name="Google Shape;4833;p185"/>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834" name="Google Shape;4834;p185"/>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835" name="Google Shape;4835;p185"/>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836" name="Google Shape;4836;p185"/>
          <p:cNvSpPr/>
          <p:nvPr/>
        </p:nvSpPr>
        <p:spPr>
          <a:xfrm>
            <a:off x="569147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837" name="Google Shape;4837;p185"/>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grpSp>
        <p:nvGrpSpPr>
          <p:cNvPr id="4838" name="Google Shape;4838;p185"/>
          <p:cNvGrpSpPr/>
          <p:nvPr/>
        </p:nvGrpSpPr>
        <p:grpSpPr>
          <a:xfrm>
            <a:off x="821172" y="1011508"/>
            <a:ext cx="6518496" cy="41473"/>
            <a:chOff x="4567820" y="1685723"/>
            <a:chExt cx="3056166" cy="45600"/>
          </a:xfrm>
        </p:grpSpPr>
        <p:cxnSp>
          <p:nvCxnSpPr>
            <p:cNvPr id="4839" name="Google Shape;4839;p185"/>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840" name="Google Shape;4840;p185"/>
            <p:cNvCxnSpPr>
              <a:endCxn id="4841"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841" name="Google Shape;4841;p185"/>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842" name="Google Shape;4842;p185"/>
          <p:cNvSpPr txBox="1"/>
          <p:nvPr/>
        </p:nvSpPr>
        <p:spPr>
          <a:xfrm>
            <a:off x="7381225" y="76200"/>
            <a:ext cx="1675800" cy="2805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a:solidFill>
                  <a:schemeClr val="lt1"/>
                </a:solidFill>
                <a:latin typeface="Bree Serif"/>
                <a:ea typeface="Bree Serif"/>
                <a:cs typeface="Bree Serif"/>
                <a:sym typeface="Bree Serif"/>
              </a:rPr>
              <a:t>Aung Kaung Kaung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46"/>
        <p:cNvGrpSpPr/>
        <p:nvPr/>
      </p:nvGrpSpPr>
      <p:grpSpPr>
        <a:xfrm>
          <a:off x="0" y="0"/>
          <a:ext cx="0" cy="0"/>
          <a:chOff x="0" y="0"/>
          <a:chExt cx="0" cy="0"/>
        </a:xfrm>
      </p:grpSpPr>
      <p:sp>
        <p:nvSpPr>
          <p:cNvPr id="4847" name="Google Shape;4847;p186"/>
          <p:cNvSpPr/>
          <p:nvPr/>
        </p:nvSpPr>
        <p:spPr>
          <a:xfrm>
            <a:off x="1875425" y="2901900"/>
            <a:ext cx="6063900" cy="1119600"/>
          </a:xfrm>
          <a:prstGeom prst="rect">
            <a:avLst/>
          </a:prstGeom>
          <a:solidFill>
            <a:srgbClr val="BFBFBF">
              <a:alpha val="14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Inter"/>
              <a:ea typeface="Inter"/>
              <a:cs typeface="Inter"/>
              <a:sym typeface="Inter"/>
            </a:endParaRPr>
          </a:p>
        </p:txBody>
      </p:sp>
      <p:sp>
        <p:nvSpPr>
          <p:cNvPr id="4848" name="Google Shape;4848;p186"/>
          <p:cNvSpPr/>
          <p:nvPr/>
        </p:nvSpPr>
        <p:spPr>
          <a:xfrm>
            <a:off x="1875425" y="1158425"/>
            <a:ext cx="6091500" cy="1605600"/>
          </a:xfrm>
          <a:prstGeom prst="rect">
            <a:avLst/>
          </a:prstGeom>
          <a:solidFill>
            <a:srgbClr val="BFBFBF">
              <a:alpha val="14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Inter"/>
              <a:ea typeface="Inter"/>
              <a:cs typeface="Inter"/>
              <a:sym typeface="Inter"/>
            </a:endParaRPr>
          </a:p>
        </p:txBody>
      </p:sp>
      <p:sp>
        <p:nvSpPr>
          <p:cNvPr id="4849" name="Google Shape;4849;p186"/>
          <p:cNvSpPr txBox="1">
            <a:spLocks noGrp="1"/>
          </p:cNvSpPr>
          <p:nvPr>
            <p:ph type="subTitle" idx="4"/>
          </p:nvPr>
        </p:nvSpPr>
        <p:spPr>
          <a:xfrm>
            <a:off x="1962603" y="2901888"/>
            <a:ext cx="2769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Longer Travel Time</a:t>
            </a:r>
            <a:endParaRPr/>
          </a:p>
        </p:txBody>
      </p:sp>
      <p:sp>
        <p:nvSpPr>
          <p:cNvPr id="4850" name="Google Shape;4850;p186"/>
          <p:cNvSpPr txBox="1">
            <a:spLocks noGrp="1"/>
          </p:cNvSpPr>
          <p:nvPr>
            <p:ph type="title"/>
          </p:nvPr>
        </p:nvSpPr>
        <p:spPr>
          <a:xfrm>
            <a:off x="567600" y="2164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rgbClr val="CC0000"/>
                </a:solidFill>
              </a:rPr>
              <a:t>Distance From Home</a:t>
            </a:r>
            <a:endParaRPr>
              <a:solidFill>
                <a:srgbClr val="CC0000"/>
              </a:solidFill>
            </a:endParaRPr>
          </a:p>
        </p:txBody>
      </p:sp>
      <p:sp>
        <p:nvSpPr>
          <p:cNvPr id="4851" name="Google Shape;4851;p186"/>
          <p:cNvSpPr txBox="1">
            <a:spLocks noGrp="1"/>
          </p:cNvSpPr>
          <p:nvPr>
            <p:ph type="subTitle" idx="1"/>
          </p:nvPr>
        </p:nvSpPr>
        <p:spPr>
          <a:xfrm>
            <a:off x="1930175" y="3504350"/>
            <a:ext cx="6009300" cy="4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↑Time spent travelling → ↓Rest time between shifts → ↑Exhaustion</a:t>
            </a:r>
            <a:endParaRPr sz="1400"/>
          </a:p>
        </p:txBody>
      </p:sp>
      <p:sp>
        <p:nvSpPr>
          <p:cNvPr id="4852" name="Google Shape;4852;p186"/>
          <p:cNvSpPr txBox="1">
            <a:spLocks noGrp="1"/>
          </p:cNvSpPr>
          <p:nvPr>
            <p:ph type="subTitle" idx="2"/>
          </p:nvPr>
        </p:nvSpPr>
        <p:spPr>
          <a:xfrm>
            <a:off x="1951775" y="1649250"/>
            <a:ext cx="6063900" cy="10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↑Distance → ↑Transportation costs → ↓Disposable income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For employees relying on public transport, they may have to take alternative modes of transport back home due to working late hours</a:t>
            </a:r>
            <a:endParaRPr sz="1400"/>
          </a:p>
        </p:txBody>
      </p:sp>
      <p:sp>
        <p:nvSpPr>
          <p:cNvPr id="4853" name="Google Shape;4853;p186"/>
          <p:cNvSpPr txBox="1">
            <a:spLocks noGrp="1"/>
          </p:cNvSpPr>
          <p:nvPr>
            <p:ph type="subTitle" idx="3"/>
          </p:nvPr>
        </p:nvSpPr>
        <p:spPr>
          <a:xfrm>
            <a:off x="1951625" y="1105850"/>
            <a:ext cx="3187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Higher​​​​ Transportation Expenses</a:t>
            </a:r>
            <a:endParaRPr/>
          </a:p>
        </p:txBody>
      </p:sp>
      <p:pic>
        <p:nvPicPr>
          <p:cNvPr id="4854" name="Google Shape;4854;p186"/>
          <p:cNvPicPr preferRelativeResize="0"/>
          <p:nvPr/>
        </p:nvPicPr>
        <p:blipFill>
          <a:blip r:embed="rId3">
            <a:alphaModFix/>
          </a:blip>
          <a:stretch>
            <a:fillRect/>
          </a:stretch>
        </p:blipFill>
        <p:spPr>
          <a:xfrm>
            <a:off x="738688" y="1202575"/>
            <a:ext cx="982775" cy="982775"/>
          </a:xfrm>
          <a:prstGeom prst="rect">
            <a:avLst/>
          </a:prstGeom>
          <a:noFill/>
          <a:ln>
            <a:noFill/>
          </a:ln>
        </p:spPr>
      </p:pic>
      <p:pic>
        <p:nvPicPr>
          <p:cNvPr id="4855" name="Google Shape;4855;p186"/>
          <p:cNvPicPr preferRelativeResize="0"/>
          <p:nvPr/>
        </p:nvPicPr>
        <p:blipFill>
          <a:blip r:embed="rId4">
            <a:alphaModFix/>
          </a:blip>
          <a:stretch>
            <a:fillRect/>
          </a:stretch>
        </p:blipFill>
        <p:spPr>
          <a:xfrm>
            <a:off x="738688" y="2928063"/>
            <a:ext cx="982775" cy="982775"/>
          </a:xfrm>
          <a:prstGeom prst="rect">
            <a:avLst/>
          </a:prstGeom>
          <a:noFill/>
          <a:ln>
            <a:noFill/>
          </a:ln>
        </p:spPr>
      </p:pic>
      <p:sp>
        <p:nvSpPr>
          <p:cNvPr id="4856" name="Google Shape;4856;p186"/>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857" name="Google Shape;4857;p186"/>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858" name="Google Shape;4858;p186"/>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859" name="Google Shape;4859;p186"/>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860" name="Google Shape;4860;p186"/>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861" name="Google Shape;4861;p186"/>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862" name="Google Shape;4862;p186"/>
          <p:cNvSpPr/>
          <p:nvPr/>
        </p:nvSpPr>
        <p:spPr>
          <a:xfrm>
            <a:off x="569147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863" name="Google Shape;4863;p186"/>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grpSp>
        <p:nvGrpSpPr>
          <p:cNvPr id="4864" name="Google Shape;4864;p186"/>
          <p:cNvGrpSpPr/>
          <p:nvPr/>
        </p:nvGrpSpPr>
        <p:grpSpPr>
          <a:xfrm>
            <a:off x="668665" y="782908"/>
            <a:ext cx="3041802" cy="41473"/>
            <a:chOff x="4567820" y="1685723"/>
            <a:chExt cx="3056166" cy="45600"/>
          </a:xfrm>
        </p:grpSpPr>
        <p:cxnSp>
          <p:nvCxnSpPr>
            <p:cNvPr id="4865" name="Google Shape;4865;p186"/>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866" name="Google Shape;4866;p186"/>
            <p:cNvCxnSpPr>
              <a:endCxn id="4867"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867" name="Google Shape;4867;p186"/>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868" name="Google Shape;4868;p186"/>
          <p:cNvSpPr txBox="1"/>
          <p:nvPr/>
        </p:nvSpPr>
        <p:spPr>
          <a:xfrm>
            <a:off x="7381225" y="76200"/>
            <a:ext cx="1675800" cy="2805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a:solidFill>
                  <a:schemeClr val="lt1"/>
                </a:solidFill>
                <a:latin typeface="Bree Serif"/>
                <a:ea typeface="Bree Serif"/>
                <a:cs typeface="Bree Serif"/>
                <a:sym typeface="Bree Serif"/>
              </a:rPr>
              <a:t>Aung Kaung Kaung</a:t>
            </a:r>
            <a:endParaRPr/>
          </a:p>
        </p:txBody>
      </p:sp>
    </p:spTree>
  </p:cSld>
  <p:clrMapOvr>
    <a:masterClrMapping/>
  </p:clrMapOvr>
  <p:transition spd="med">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2"/>
        <p:cNvGrpSpPr/>
        <p:nvPr/>
      </p:nvGrpSpPr>
      <p:grpSpPr>
        <a:xfrm>
          <a:off x="0" y="0"/>
          <a:ext cx="0" cy="0"/>
          <a:chOff x="0" y="0"/>
          <a:chExt cx="0" cy="0"/>
        </a:xfrm>
      </p:grpSpPr>
      <p:pic>
        <p:nvPicPr>
          <p:cNvPr id="4873" name="Google Shape;4873;p187"/>
          <p:cNvPicPr preferRelativeResize="0"/>
          <p:nvPr/>
        </p:nvPicPr>
        <p:blipFill>
          <a:blip r:embed="rId3">
            <a:alphaModFix/>
          </a:blip>
          <a:stretch>
            <a:fillRect/>
          </a:stretch>
        </p:blipFill>
        <p:spPr>
          <a:xfrm>
            <a:off x="341775" y="0"/>
            <a:ext cx="8492319" cy="4805950"/>
          </a:xfrm>
          <a:prstGeom prst="rect">
            <a:avLst/>
          </a:prstGeom>
          <a:noFill/>
          <a:ln>
            <a:noFill/>
          </a:ln>
        </p:spPr>
      </p:pic>
      <p:sp>
        <p:nvSpPr>
          <p:cNvPr id="4874" name="Google Shape;4874;p187"/>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875" name="Google Shape;4875;p187"/>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876" name="Google Shape;4876;p187"/>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877" name="Google Shape;4877;p187"/>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878" name="Google Shape;4878;p187"/>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879" name="Google Shape;4879;p187"/>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880" name="Google Shape;4880;p187"/>
          <p:cNvSpPr/>
          <p:nvPr/>
        </p:nvSpPr>
        <p:spPr>
          <a:xfrm>
            <a:off x="569147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881" name="Google Shape;4881;p187"/>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134"/>
          <p:cNvSpPr txBox="1">
            <a:spLocks noGrp="1"/>
          </p:cNvSpPr>
          <p:nvPr>
            <p:ph type="title"/>
          </p:nvPr>
        </p:nvSpPr>
        <p:spPr>
          <a:xfrm>
            <a:off x="516300" y="397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Gaps to Existing HR Process</a:t>
            </a:r>
            <a:endParaRPr>
              <a:solidFill>
                <a:schemeClr val="dk2"/>
              </a:solidFill>
            </a:endParaRPr>
          </a:p>
        </p:txBody>
      </p:sp>
      <p:sp>
        <p:nvSpPr>
          <p:cNvPr id="3059" name="Google Shape;3059;p134"/>
          <p:cNvSpPr/>
          <p:nvPr/>
        </p:nvSpPr>
        <p:spPr>
          <a:xfrm>
            <a:off x="-16025"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3060" name="Google Shape;3060;p134"/>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061" name="Google Shape;3061;p134"/>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062" name="Google Shape;3062;p134"/>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063" name="Google Shape;3063;p134"/>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064" name="Google Shape;3064;p134"/>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065" name="Google Shape;3065;p134"/>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066" name="Google Shape;3066;p134"/>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067" name="Google Shape;3067;p134"/>
          <p:cNvSpPr/>
          <p:nvPr/>
        </p:nvSpPr>
        <p:spPr>
          <a:xfrm>
            <a:off x="685800" y="1485900"/>
            <a:ext cx="3600600" cy="3078600"/>
          </a:xfrm>
          <a:prstGeom prst="roundRect">
            <a:avLst>
              <a:gd name="adj" fmla="val 6285"/>
            </a:avLst>
          </a:pr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4"/>
          <p:cNvSpPr/>
          <p:nvPr/>
        </p:nvSpPr>
        <p:spPr>
          <a:xfrm>
            <a:off x="4857600" y="1485900"/>
            <a:ext cx="3600600" cy="3078600"/>
          </a:xfrm>
          <a:prstGeom prst="roundRect">
            <a:avLst>
              <a:gd name="adj" fmla="val 5962"/>
            </a:avLst>
          </a:prstGeom>
          <a:solidFill>
            <a:srgbClr val="E38075">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4"/>
          <p:cNvSpPr txBox="1"/>
          <p:nvPr/>
        </p:nvSpPr>
        <p:spPr>
          <a:xfrm>
            <a:off x="990750" y="1208050"/>
            <a:ext cx="2990700" cy="562800"/>
          </a:xfrm>
          <a:prstGeom prst="rect">
            <a:avLst/>
          </a:prstGeom>
          <a:solidFill>
            <a:srgbClr val="3F3F3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b="1">
                <a:solidFill>
                  <a:schemeClr val="lt2"/>
                </a:solidFill>
                <a:latin typeface="Inter"/>
                <a:ea typeface="Inter"/>
                <a:cs typeface="Inter"/>
                <a:sym typeface="Inter"/>
              </a:rPr>
              <a:t>Exit Interviews &amp;</a:t>
            </a:r>
            <a:endParaRPr sz="1500" b="1">
              <a:solidFill>
                <a:schemeClr val="lt2"/>
              </a:solidFill>
              <a:latin typeface="Inter"/>
              <a:ea typeface="Inter"/>
              <a:cs typeface="Inter"/>
              <a:sym typeface="Inter"/>
            </a:endParaRPr>
          </a:p>
          <a:p>
            <a:pPr marL="0" lvl="0" indent="0" algn="ctr" rtl="0">
              <a:lnSpc>
                <a:spcPct val="115000"/>
              </a:lnSpc>
              <a:spcBef>
                <a:spcPts val="0"/>
              </a:spcBef>
              <a:spcAft>
                <a:spcPts val="0"/>
              </a:spcAft>
              <a:buNone/>
            </a:pPr>
            <a:r>
              <a:rPr lang="en" sz="1500" b="1">
                <a:solidFill>
                  <a:schemeClr val="lt2"/>
                </a:solidFill>
                <a:latin typeface="Inter"/>
                <a:ea typeface="Inter"/>
                <a:cs typeface="Inter"/>
                <a:sym typeface="Inter"/>
              </a:rPr>
              <a:t>Employee Surveys</a:t>
            </a:r>
            <a:endParaRPr sz="2400" b="1">
              <a:solidFill>
                <a:srgbClr val="FFFFFF"/>
              </a:solidFill>
              <a:latin typeface="Fira Sans Extra Condensed"/>
              <a:ea typeface="Fira Sans Extra Condensed"/>
              <a:cs typeface="Fira Sans Extra Condensed"/>
              <a:sym typeface="Fira Sans Extra Condensed"/>
            </a:endParaRPr>
          </a:p>
        </p:txBody>
      </p:sp>
      <p:sp>
        <p:nvSpPr>
          <p:cNvPr id="3070" name="Google Shape;3070;p134"/>
          <p:cNvSpPr txBox="1"/>
          <p:nvPr/>
        </p:nvSpPr>
        <p:spPr>
          <a:xfrm>
            <a:off x="5162550" y="1208050"/>
            <a:ext cx="2990700" cy="562800"/>
          </a:xfrm>
          <a:prstGeom prst="rect">
            <a:avLst/>
          </a:prstGeom>
          <a:solidFill>
            <a:srgbClr val="CA878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b="1">
                <a:solidFill>
                  <a:schemeClr val="lt2"/>
                </a:solidFill>
                <a:latin typeface="Inter"/>
                <a:ea typeface="Inter"/>
                <a:cs typeface="Inter"/>
                <a:sym typeface="Inter"/>
              </a:rPr>
              <a:t>Strategic HR Decisions</a:t>
            </a:r>
            <a:endParaRPr sz="1500" b="1">
              <a:solidFill>
                <a:schemeClr val="lt2"/>
              </a:solidFill>
              <a:latin typeface="Inter"/>
              <a:ea typeface="Inter"/>
              <a:cs typeface="Inter"/>
              <a:sym typeface="Inter"/>
            </a:endParaRPr>
          </a:p>
        </p:txBody>
      </p:sp>
      <p:grpSp>
        <p:nvGrpSpPr>
          <p:cNvPr id="3071" name="Google Shape;3071;p134"/>
          <p:cNvGrpSpPr/>
          <p:nvPr/>
        </p:nvGrpSpPr>
        <p:grpSpPr>
          <a:xfrm>
            <a:off x="1044657" y="2049737"/>
            <a:ext cx="360785" cy="359181"/>
            <a:chOff x="3195864" y="4047119"/>
            <a:chExt cx="360785" cy="359181"/>
          </a:xfrm>
        </p:grpSpPr>
        <p:sp>
          <p:nvSpPr>
            <p:cNvPr id="3072" name="Google Shape;3072;p134"/>
            <p:cNvSpPr/>
            <p:nvPr/>
          </p:nvSpPr>
          <p:spPr>
            <a:xfrm>
              <a:off x="3315284" y="4047119"/>
              <a:ext cx="122730" cy="147091"/>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4"/>
            <p:cNvSpPr/>
            <p:nvPr/>
          </p:nvSpPr>
          <p:spPr>
            <a:xfrm>
              <a:off x="3231588" y="4119931"/>
              <a:ext cx="70048" cy="102735"/>
            </a:xfrm>
            <a:custGeom>
              <a:avLst/>
              <a:gdLst/>
              <a:ahLst/>
              <a:cxnLst/>
              <a:rect l="l" t="t" r="r" b="b"/>
              <a:pathLst>
                <a:path w="2053" h="3011" extrusionOk="0">
                  <a:moveTo>
                    <a:pt x="1622" y="1"/>
                  </a:moveTo>
                  <a:cubicBezTo>
                    <a:pt x="1549" y="1"/>
                    <a:pt x="1473" y="31"/>
                    <a:pt x="1406" y="105"/>
                  </a:cubicBezTo>
                  <a:cubicBezTo>
                    <a:pt x="691" y="772"/>
                    <a:pt x="215" y="1677"/>
                    <a:pt x="48" y="2629"/>
                  </a:cubicBezTo>
                  <a:cubicBezTo>
                    <a:pt x="1" y="2796"/>
                    <a:pt x="120" y="2963"/>
                    <a:pt x="286" y="2986"/>
                  </a:cubicBezTo>
                  <a:lnTo>
                    <a:pt x="286" y="3010"/>
                  </a:lnTo>
                  <a:lnTo>
                    <a:pt x="358" y="3010"/>
                  </a:lnTo>
                  <a:cubicBezTo>
                    <a:pt x="501" y="3010"/>
                    <a:pt x="620" y="2891"/>
                    <a:pt x="644" y="2748"/>
                  </a:cubicBezTo>
                  <a:cubicBezTo>
                    <a:pt x="739" y="2320"/>
                    <a:pt x="882" y="1915"/>
                    <a:pt x="1072" y="1534"/>
                  </a:cubicBezTo>
                  <a:cubicBezTo>
                    <a:pt x="1287" y="1153"/>
                    <a:pt x="1525" y="819"/>
                    <a:pt x="1834" y="534"/>
                  </a:cubicBezTo>
                  <a:cubicBezTo>
                    <a:pt x="2052" y="316"/>
                    <a:pt x="1855" y="1"/>
                    <a:pt x="1622"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4"/>
            <p:cNvSpPr/>
            <p:nvPr/>
          </p:nvSpPr>
          <p:spPr>
            <a:xfrm>
              <a:off x="3451594" y="4120272"/>
              <a:ext cx="70117" cy="102394"/>
            </a:xfrm>
            <a:custGeom>
              <a:avLst/>
              <a:gdLst/>
              <a:ahLst/>
              <a:cxnLst/>
              <a:rect l="l" t="t" r="r" b="b"/>
              <a:pathLst>
                <a:path w="2055" h="3001" extrusionOk="0">
                  <a:moveTo>
                    <a:pt x="439" y="1"/>
                  </a:moveTo>
                  <a:cubicBezTo>
                    <a:pt x="203" y="1"/>
                    <a:pt x="1" y="309"/>
                    <a:pt x="221" y="547"/>
                  </a:cubicBezTo>
                  <a:cubicBezTo>
                    <a:pt x="530" y="833"/>
                    <a:pt x="768" y="1167"/>
                    <a:pt x="983" y="1524"/>
                  </a:cubicBezTo>
                  <a:cubicBezTo>
                    <a:pt x="1173" y="1905"/>
                    <a:pt x="1316" y="2310"/>
                    <a:pt x="1411" y="2738"/>
                  </a:cubicBezTo>
                  <a:cubicBezTo>
                    <a:pt x="1435" y="2881"/>
                    <a:pt x="1554" y="3000"/>
                    <a:pt x="1697" y="3000"/>
                  </a:cubicBezTo>
                  <a:lnTo>
                    <a:pt x="1769" y="3000"/>
                  </a:lnTo>
                  <a:cubicBezTo>
                    <a:pt x="1935" y="2976"/>
                    <a:pt x="2054" y="2810"/>
                    <a:pt x="2007" y="2619"/>
                  </a:cubicBezTo>
                  <a:cubicBezTo>
                    <a:pt x="1840" y="1667"/>
                    <a:pt x="1364" y="785"/>
                    <a:pt x="649" y="95"/>
                  </a:cubicBezTo>
                  <a:cubicBezTo>
                    <a:pt x="583" y="29"/>
                    <a:pt x="509" y="1"/>
                    <a:pt x="439"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4"/>
            <p:cNvSpPr/>
            <p:nvPr/>
          </p:nvSpPr>
          <p:spPr>
            <a:xfrm>
              <a:off x="3315933" y="4302644"/>
              <a:ext cx="119625" cy="28900"/>
            </a:xfrm>
            <a:custGeom>
              <a:avLst/>
              <a:gdLst/>
              <a:ahLst/>
              <a:cxnLst/>
              <a:rect l="l" t="t" r="r" b="b"/>
              <a:pathLst>
                <a:path w="3506" h="847" extrusionOk="0">
                  <a:moveTo>
                    <a:pt x="3132" y="1"/>
                  </a:moveTo>
                  <a:cubicBezTo>
                    <a:pt x="3105" y="1"/>
                    <a:pt x="3078" y="5"/>
                    <a:pt x="3053" y="13"/>
                  </a:cubicBezTo>
                  <a:cubicBezTo>
                    <a:pt x="2649" y="156"/>
                    <a:pt x="2220" y="203"/>
                    <a:pt x="1791" y="227"/>
                  </a:cubicBezTo>
                  <a:lnTo>
                    <a:pt x="1768" y="227"/>
                  </a:lnTo>
                  <a:cubicBezTo>
                    <a:pt x="1363" y="227"/>
                    <a:pt x="934" y="156"/>
                    <a:pt x="553" y="37"/>
                  </a:cubicBezTo>
                  <a:cubicBezTo>
                    <a:pt x="510" y="22"/>
                    <a:pt x="470" y="15"/>
                    <a:pt x="432" y="15"/>
                  </a:cubicBezTo>
                  <a:cubicBezTo>
                    <a:pt x="114" y="15"/>
                    <a:pt x="0" y="504"/>
                    <a:pt x="362" y="632"/>
                  </a:cubicBezTo>
                  <a:cubicBezTo>
                    <a:pt x="815" y="775"/>
                    <a:pt x="1291" y="846"/>
                    <a:pt x="1768" y="846"/>
                  </a:cubicBezTo>
                  <a:lnTo>
                    <a:pt x="1791" y="846"/>
                  </a:lnTo>
                  <a:cubicBezTo>
                    <a:pt x="2291" y="846"/>
                    <a:pt x="2768" y="751"/>
                    <a:pt x="3244" y="608"/>
                  </a:cubicBezTo>
                  <a:cubicBezTo>
                    <a:pt x="3411" y="561"/>
                    <a:pt x="3506" y="370"/>
                    <a:pt x="3435" y="227"/>
                  </a:cubicBezTo>
                  <a:cubicBezTo>
                    <a:pt x="3395" y="90"/>
                    <a:pt x="3258" y="1"/>
                    <a:pt x="3132"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4"/>
            <p:cNvSpPr/>
            <p:nvPr/>
          </p:nvSpPr>
          <p:spPr>
            <a:xfrm>
              <a:off x="3195864" y="4259994"/>
              <a:ext cx="123514" cy="146307"/>
            </a:xfrm>
            <a:custGeom>
              <a:avLst/>
              <a:gdLst/>
              <a:ahLst/>
              <a:cxnLst/>
              <a:rect l="l" t="t" r="r" b="b"/>
              <a:pathLst>
                <a:path w="3620" h="4288" extrusionOk="0">
                  <a:moveTo>
                    <a:pt x="1810" y="1"/>
                  </a:moveTo>
                  <a:cubicBezTo>
                    <a:pt x="547" y="1"/>
                    <a:pt x="357" y="1834"/>
                    <a:pt x="1619" y="2096"/>
                  </a:cubicBezTo>
                  <a:cubicBezTo>
                    <a:pt x="1605" y="2096"/>
                    <a:pt x="1591" y="2096"/>
                    <a:pt x="1576" y="2096"/>
                  </a:cubicBezTo>
                  <a:cubicBezTo>
                    <a:pt x="714" y="2096"/>
                    <a:pt x="0" y="2801"/>
                    <a:pt x="24" y="3668"/>
                  </a:cubicBezTo>
                  <a:lnTo>
                    <a:pt x="24" y="4001"/>
                  </a:lnTo>
                  <a:cubicBezTo>
                    <a:pt x="24" y="4168"/>
                    <a:pt x="143" y="4287"/>
                    <a:pt x="309" y="4287"/>
                  </a:cubicBezTo>
                  <a:lnTo>
                    <a:pt x="3334" y="4287"/>
                  </a:lnTo>
                  <a:cubicBezTo>
                    <a:pt x="3477" y="4287"/>
                    <a:pt x="3620" y="4168"/>
                    <a:pt x="3620" y="4001"/>
                  </a:cubicBezTo>
                  <a:lnTo>
                    <a:pt x="3620" y="3668"/>
                  </a:lnTo>
                  <a:cubicBezTo>
                    <a:pt x="3620" y="2801"/>
                    <a:pt x="2928" y="2096"/>
                    <a:pt x="2067" y="2096"/>
                  </a:cubicBezTo>
                  <a:cubicBezTo>
                    <a:pt x="2052" y="2096"/>
                    <a:pt x="2038" y="2096"/>
                    <a:pt x="2024" y="2096"/>
                  </a:cubicBezTo>
                  <a:cubicBezTo>
                    <a:pt x="3286" y="1834"/>
                    <a:pt x="3096" y="1"/>
                    <a:pt x="1810"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4"/>
            <p:cNvSpPr/>
            <p:nvPr/>
          </p:nvSpPr>
          <p:spPr>
            <a:xfrm>
              <a:off x="3433920" y="4259994"/>
              <a:ext cx="122730" cy="146307"/>
            </a:xfrm>
            <a:custGeom>
              <a:avLst/>
              <a:gdLst/>
              <a:ahLst/>
              <a:cxnLst/>
              <a:rect l="l" t="t" r="r" b="b"/>
              <a:pathLst>
                <a:path w="3597" h="4288" extrusionOk="0">
                  <a:moveTo>
                    <a:pt x="1810" y="1"/>
                  </a:moveTo>
                  <a:cubicBezTo>
                    <a:pt x="524" y="1"/>
                    <a:pt x="334" y="1834"/>
                    <a:pt x="1596" y="2096"/>
                  </a:cubicBezTo>
                  <a:cubicBezTo>
                    <a:pt x="1582" y="2096"/>
                    <a:pt x="1567" y="2096"/>
                    <a:pt x="1553" y="2096"/>
                  </a:cubicBezTo>
                  <a:cubicBezTo>
                    <a:pt x="692" y="2096"/>
                    <a:pt x="0" y="2801"/>
                    <a:pt x="0" y="3668"/>
                  </a:cubicBezTo>
                  <a:lnTo>
                    <a:pt x="0" y="4001"/>
                  </a:lnTo>
                  <a:cubicBezTo>
                    <a:pt x="0" y="4168"/>
                    <a:pt x="119" y="4287"/>
                    <a:pt x="286" y="4287"/>
                  </a:cubicBezTo>
                  <a:lnTo>
                    <a:pt x="3311" y="4287"/>
                  </a:lnTo>
                  <a:cubicBezTo>
                    <a:pt x="3477" y="4287"/>
                    <a:pt x="3596" y="4168"/>
                    <a:pt x="3596" y="4001"/>
                  </a:cubicBezTo>
                  <a:lnTo>
                    <a:pt x="3596" y="3668"/>
                  </a:lnTo>
                  <a:cubicBezTo>
                    <a:pt x="3596" y="2801"/>
                    <a:pt x="2905" y="2096"/>
                    <a:pt x="2044" y="2096"/>
                  </a:cubicBezTo>
                  <a:cubicBezTo>
                    <a:pt x="2029" y="2096"/>
                    <a:pt x="2015" y="2096"/>
                    <a:pt x="2001" y="2096"/>
                  </a:cubicBezTo>
                  <a:cubicBezTo>
                    <a:pt x="3263" y="1834"/>
                    <a:pt x="3072" y="1"/>
                    <a:pt x="1810"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134"/>
          <p:cNvGrpSpPr/>
          <p:nvPr/>
        </p:nvGrpSpPr>
        <p:grpSpPr>
          <a:xfrm>
            <a:off x="1044647" y="3015951"/>
            <a:ext cx="362319" cy="361533"/>
            <a:chOff x="2427122" y="3457963"/>
            <a:chExt cx="362319" cy="361533"/>
          </a:xfrm>
        </p:grpSpPr>
        <p:sp>
          <p:nvSpPr>
            <p:cNvPr id="3079" name="Google Shape;3079;p134"/>
            <p:cNvSpPr/>
            <p:nvPr/>
          </p:nvSpPr>
          <p:spPr>
            <a:xfrm>
              <a:off x="2585068" y="3572833"/>
              <a:ext cx="52956" cy="45572"/>
            </a:xfrm>
            <a:custGeom>
              <a:avLst/>
              <a:gdLst/>
              <a:ahLst/>
              <a:cxnLst/>
              <a:rect l="l" t="t" r="r" b="b"/>
              <a:pathLst>
                <a:path w="1549" h="1333" extrusionOk="0">
                  <a:moveTo>
                    <a:pt x="674" y="0"/>
                  </a:moveTo>
                  <a:cubicBezTo>
                    <a:pt x="329" y="0"/>
                    <a:pt x="0" y="261"/>
                    <a:pt x="0" y="665"/>
                  </a:cubicBezTo>
                  <a:cubicBezTo>
                    <a:pt x="0" y="1046"/>
                    <a:pt x="310" y="1332"/>
                    <a:pt x="667" y="1332"/>
                  </a:cubicBezTo>
                  <a:cubicBezTo>
                    <a:pt x="1262" y="1332"/>
                    <a:pt x="1548" y="618"/>
                    <a:pt x="1143" y="189"/>
                  </a:cubicBezTo>
                  <a:cubicBezTo>
                    <a:pt x="1005" y="59"/>
                    <a:pt x="838" y="0"/>
                    <a:pt x="674" y="0"/>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4"/>
            <p:cNvSpPr/>
            <p:nvPr/>
          </p:nvSpPr>
          <p:spPr>
            <a:xfrm>
              <a:off x="2564693" y="3639533"/>
              <a:ext cx="87144" cy="64341"/>
            </a:xfrm>
            <a:custGeom>
              <a:avLst/>
              <a:gdLst/>
              <a:ahLst/>
              <a:cxnLst/>
              <a:rect l="l" t="t" r="r" b="b"/>
              <a:pathLst>
                <a:path w="2549" h="1882" extrusionOk="0">
                  <a:moveTo>
                    <a:pt x="1263" y="0"/>
                  </a:moveTo>
                  <a:cubicBezTo>
                    <a:pt x="572" y="0"/>
                    <a:pt x="1" y="572"/>
                    <a:pt x="1" y="1286"/>
                  </a:cubicBezTo>
                  <a:lnTo>
                    <a:pt x="1" y="1882"/>
                  </a:lnTo>
                  <a:lnTo>
                    <a:pt x="2549" y="1882"/>
                  </a:lnTo>
                  <a:lnTo>
                    <a:pt x="2549" y="1286"/>
                  </a:lnTo>
                  <a:cubicBezTo>
                    <a:pt x="2549" y="572"/>
                    <a:pt x="1977" y="0"/>
                    <a:pt x="1263" y="0"/>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4"/>
            <p:cNvSpPr/>
            <p:nvPr/>
          </p:nvSpPr>
          <p:spPr>
            <a:xfrm>
              <a:off x="2427122" y="3457963"/>
              <a:ext cx="362319" cy="361533"/>
            </a:xfrm>
            <a:custGeom>
              <a:avLst/>
              <a:gdLst/>
              <a:ahLst/>
              <a:cxnLst/>
              <a:rect l="l" t="t" r="r" b="b"/>
              <a:pathLst>
                <a:path w="10598" h="10575" extrusionOk="0">
                  <a:moveTo>
                    <a:pt x="5287" y="2739"/>
                  </a:moveTo>
                  <a:cubicBezTo>
                    <a:pt x="6430" y="2739"/>
                    <a:pt x="7002" y="4121"/>
                    <a:pt x="6216" y="4930"/>
                  </a:cubicBezTo>
                  <a:cubicBezTo>
                    <a:pt x="6811" y="5264"/>
                    <a:pt x="7192" y="5907"/>
                    <a:pt x="7192" y="6597"/>
                  </a:cubicBezTo>
                  <a:lnTo>
                    <a:pt x="7192" y="7502"/>
                  </a:lnTo>
                  <a:cubicBezTo>
                    <a:pt x="7192" y="7669"/>
                    <a:pt x="7049" y="7812"/>
                    <a:pt x="6883" y="7812"/>
                  </a:cubicBezTo>
                  <a:lnTo>
                    <a:pt x="3715" y="7812"/>
                  </a:lnTo>
                  <a:cubicBezTo>
                    <a:pt x="3525" y="7812"/>
                    <a:pt x="3382" y="7669"/>
                    <a:pt x="3382" y="7502"/>
                  </a:cubicBezTo>
                  <a:lnTo>
                    <a:pt x="3382" y="6597"/>
                  </a:lnTo>
                  <a:cubicBezTo>
                    <a:pt x="3382" y="5907"/>
                    <a:pt x="3763" y="5264"/>
                    <a:pt x="4382" y="4930"/>
                  </a:cubicBezTo>
                  <a:cubicBezTo>
                    <a:pt x="3572" y="4121"/>
                    <a:pt x="4144" y="2739"/>
                    <a:pt x="5287" y="2739"/>
                  </a:cubicBezTo>
                  <a:close/>
                  <a:moveTo>
                    <a:pt x="4977" y="1"/>
                  </a:moveTo>
                  <a:cubicBezTo>
                    <a:pt x="2286" y="144"/>
                    <a:pt x="167" y="2287"/>
                    <a:pt x="0" y="4978"/>
                  </a:cubicBezTo>
                  <a:lnTo>
                    <a:pt x="1572" y="4978"/>
                  </a:lnTo>
                  <a:cubicBezTo>
                    <a:pt x="1977" y="4978"/>
                    <a:pt x="1977" y="5597"/>
                    <a:pt x="1572" y="5597"/>
                  </a:cubicBezTo>
                  <a:lnTo>
                    <a:pt x="0" y="5597"/>
                  </a:lnTo>
                  <a:cubicBezTo>
                    <a:pt x="167" y="8288"/>
                    <a:pt x="2286" y="10408"/>
                    <a:pt x="4977" y="10574"/>
                  </a:cubicBezTo>
                  <a:lnTo>
                    <a:pt x="4977" y="9003"/>
                  </a:lnTo>
                  <a:cubicBezTo>
                    <a:pt x="4977" y="8800"/>
                    <a:pt x="5138" y="8699"/>
                    <a:pt x="5299" y="8699"/>
                  </a:cubicBezTo>
                  <a:cubicBezTo>
                    <a:pt x="5460" y="8699"/>
                    <a:pt x="5620" y="8800"/>
                    <a:pt x="5620" y="9003"/>
                  </a:cubicBezTo>
                  <a:lnTo>
                    <a:pt x="5620" y="10574"/>
                  </a:lnTo>
                  <a:cubicBezTo>
                    <a:pt x="8288" y="10408"/>
                    <a:pt x="10431" y="8264"/>
                    <a:pt x="10598" y="5597"/>
                  </a:cubicBezTo>
                  <a:lnTo>
                    <a:pt x="9026" y="5597"/>
                  </a:lnTo>
                  <a:cubicBezTo>
                    <a:pt x="8597" y="5597"/>
                    <a:pt x="8597" y="4978"/>
                    <a:pt x="9026" y="4978"/>
                  </a:cubicBezTo>
                  <a:lnTo>
                    <a:pt x="10598" y="4978"/>
                  </a:lnTo>
                  <a:cubicBezTo>
                    <a:pt x="10431" y="2287"/>
                    <a:pt x="8288" y="144"/>
                    <a:pt x="5597" y="1"/>
                  </a:cubicBezTo>
                  <a:lnTo>
                    <a:pt x="5597" y="1549"/>
                  </a:lnTo>
                  <a:cubicBezTo>
                    <a:pt x="5620" y="1787"/>
                    <a:pt x="5454" y="1906"/>
                    <a:pt x="5287" y="1906"/>
                  </a:cubicBezTo>
                  <a:cubicBezTo>
                    <a:pt x="5120" y="1906"/>
                    <a:pt x="4954" y="1787"/>
                    <a:pt x="4977" y="1549"/>
                  </a:cubicBezTo>
                  <a:lnTo>
                    <a:pt x="4977" y="1"/>
                  </a:ln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134"/>
          <p:cNvGrpSpPr/>
          <p:nvPr/>
        </p:nvGrpSpPr>
        <p:grpSpPr>
          <a:xfrm>
            <a:off x="1038417" y="4020329"/>
            <a:ext cx="373259" cy="287585"/>
            <a:chOff x="6373317" y="4666081"/>
            <a:chExt cx="373259" cy="287585"/>
          </a:xfrm>
        </p:grpSpPr>
        <p:sp>
          <p:nvSpPr>
            <p:cNvPr id="3083" name="Google Shape;3083;p134"/>
            <p:cNvSpPr/>
            <p:nvPr/>
          </p:nvSpPr>
          <p:spPr>
            <a:xfrm>
              <a:off x="6394513" y="4772815"/>
              <a:ext cx="93640" cy="135212"/>
            </a:xfrm>
            <a:custGeom>
              <a:avLst/>
              <a:gdLst/>
              <a:ahLst/>
              <a:cxnLst/>
              <a:rect l="l" t="t" r="r" b="b"/>
              <a:pathLst>
                <a:path w="2739" h="3955" extrusionOk="0">
                  <a:moveTo>
                    <a:pt x="357" y="1"/>
                  </a:moveTo>
                  <a:cubicBezTo>
                    <a:pt x="167" y="1"/>
                    <a:pt x="0" y="144"/>
                    <a:pt x="24" y="334"/>
                  </a:cubicBezTo>
                  <a:lnTo>
                    <a:pt x="24" y="3954"/>
                  </a:lnTo>
                  <a:lnTo>
                    <a:pt x="2739" y="3954"/>
                  </a:lnTo>
                  <a:lnTo>
                    <a:pt x="2739" y="334"/>
                  </a:lnTo>
                  <a:cubicBezTo>
                    <a:pt x="2739" y="144"/>
                    <a:pt x="2572" y="1"/>
                    <a:pt x="2382"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4"/>
            <p:cNvSpPr/>
            <p:nvPr/>
          </p:nvSpPr>
          <p:spPr>
            <a:xfrm>
              <a:off x="6512563" y="4719106"/>
              <a:ext cx="92853" cy="188920"/>
            </a:xfrm>
            <a:custGeom>
              <a:avLst/>
              <a:gdLst/>
              <a:ahLst/>
              <a:cxnLst/>
              <a:rect l="l" t="t" r="r" b="b"/>
              <a:pathLst>
                <a:path w="2716" h="5526" extrusionOk="0">
                  <a:moveTo>
                    <a:pt x="334" y="0"/>
                  </a:moveTo>
                  <a:cubicBezTo>
                    <a:pt x="143" y="0"/>
                    <a:pt x="0" y="143"/>
                    <a:pt x="0" y="334"/>
                  </a:cubicBezTo>
                  <a:lnTo>
                    <a:pt x="0" y="5525"/>
                  </a:lnTo>
                  <a:lnTo>
                    <a:pt x="2715" y="5525"/>
                  </a:lnTo>
                  <a:lnTo>
                    <a:pt x="2715" y="334"/>
                  </a:lnTo>
                  <a:cubicBezTo>
                    <a:pt x="2715" y="143"/>
                    <a:pt x="2572" y="0"/>
                    <a:pt x="2382" y="0"/>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4"/>
            <p:cNvSpPr/>
            <p:nvPr/>
          </p:nvSpPr>
          <p:spPr>
            <a:xfrm>
              <a:off x="6630612" y="4666081"/>
              <a:ext cx="92853" cy="241945"/>
            </a:xfrm>
            <a:custGeom>
              <a:avLst/>
              <a:gdLst/>
              <a:ahLst/>
              <a:cxnLst/>
              <a:rect l="l" t="t" r="r" b="b"/>
              <a:pathLst>
                <a:path w="2716" h="7077" extrusionOk="0">
                  <a:moveTo>
                    <a:pt x="298" y="1"/>
                  </a:moveTo>
                  <a:cubicBezTo>
                    <a:pt x="125" y="1"/>
                    <a:pt x="0" y="158"/>
                    <a:pt x="0" y="337"/>
                  </a:cubicBezTo>
                  <a:lnTo>
                    <a:pt x="0" y="7076"/>
                  </a:lnTo>
                  <a:lnTo>
                    <a:pt x="2715" y="7076"/>
                  </a:lnTo>
                  <a:lnTo>
                    <a:pt x="2715" y="337"/>
                  </a:lnTo>
                  <a:cubicBezTo>
                    <a:pt x="2715" y="158"/>
                    <a:pt x="2590" y="1"/>
                    <a:pt x="2418" y="1"/>
                  </a:cubicBezTo>
                  <a:cubicBezTo>
                    <a:pt x="2406" y="1"/>
                    <a:pt x="2394" y="2"/>
                    <a:pt x="2382" y="3"/>
                  </a:cubicBezTo>
                  <a:lnTo>
                    <a:pt x="334" y="3"/>
                  </a:lnTo>
                  <a:cubicBezTo>
                    <a:pt x="322" y="2"/>
                    <a:pt x="309" y="1"/>
                    <a:pt x="298"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4"/>
            <p:cNvSpPr/>
            <p:nvPr/>
          </p:nvSpPr>
          <p:spPr>
            <a:xfrm>
              <a:off x="6373317" y="4930692"/>
              <a:ext cx="373259" cy="22974"/>
            </a:xfrm>
            <a:custGeom>
              <a:avLst/>
              <a:gdLst/>
              <a:ahLst/>
              <a:cxnLst/>
              <a:rect l="l" t="t" r="r" b="b"/>
              <a:pathLst>
                <a:path w="10918" h="672" extrusionOk="0">
                  <a:moveTo>
                    <a:pt x="10498" y="1"/>
                  </a:moveTo>
                  <a:cubicBezTo>
                    <a:pt x="10484" y="1"/>
                    <a:pt x="10470" y="1"/>
                    <a:pt x="10456" y="3"/>
                  </a:cubicBezTo>
                  <a:lnTo>
                    <a:pt x="406" y="3"/>
                  </a:lnTo>
                  <a:cubicBezTo>
                    <a:pt x="1" y="27"/>
                    <a:pt x="1" y="622"/>
                    <a:pt x="406" y="670"/>
                  </a:cubicBezTo>
                  <a:lnTo>
                    <a:pt x="10456" y="670"/>
                  </a:lnTo>
                  <a:cubicBezTo>
                    <a:pt x="10470" y="671"/>
                    <a:pt x="10484" y="672"/>
                    <a:pt x="10498" y="672"/>
                  </a:cubicBezTo>
                  <a:cubicBezTo>
                    <a:pt x="10918" y="672"/>
                    <a:pt x="10918" y="1"/>
                    <a:pt x="10498" y="1"/>
                  </a:cubicBezTo>
                  <a:close/>
                </a:path>
              </a:pathLst>
            </a:custGeom>
            <a:solidFill>
              <a:srgbClr val="818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134"/>
          <p:cNvGrpSpPr/>
          <p:nvPr/>
        </p:nvGrpSpPr>
        <p:grpSpPr>
          <a:xfrm>
            <a:off x="5222670" y="2049712"/>
            <a:ext cx="360785" cy="359181"/>
            <a:chOff x="3195864" y="4047119"/>
            <a:chExt cx="360785" cy="359181"/>
          </a:xfrm>
        </p:grpSpPr>
        <p:sp>
          <p:nvSpPr>
            <p:cNvPr id="3088" name="Google Shape;3088;p134"/>
            <p:cNvSpPr/>
            <p:nvPr/>
          </p:nvSpPr>
          <p:spPr>
            <a:xfrm>
              <a:off x="3315284" y="4047119"/>
              <a:ext cx="122730" cy="147091"/>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4"/>
            <p:cNvSpPr/>
            <p:nvPr/>
          </p:nvSpPr>
          <p:spPr>
            <a:xfrm>
              <a:off x="3231588" y="4119931"/>
              <a:ext cx="70048" cy="102735"/>
            </a:xfrm>
            <a:custGeom>
              <a:avLst/>
              <a:gdLst/>
              <a:ahLst/>
              <a:cxnLst/>
              <a:rect l="l" t="t" r="r" b="b"/>
              <a:pathLst>
                <a:path w="2053" h="3011" extrusionOk="0">
                  <a:moveTo>
                    <a:pt x="1622" y="1"/>
                  </a:moveTo>
                  <a:cubicBezTo>
                    <a:pt x="1549" y="1"/>
                    <a:pt x="1473" y="31"/>
                    <a:pt x="1406" y="105"/>
                  </a:cubicBezTo>
                  <a:cubicBezTo>
                    <a:pt x="691" y="772"/>
                    <a:pt x="215" y="1677"/>
                    <a:pt x="48" y="2629"/>
                  </a:cubicBezTo>
                  <a:cubicBezTo>
                    <a:pt x="1" y="2796"/>
                    <a:pt x="120" y="2963"/>
                    <a:pt x="286" y="2986"/>
                  </a:cubicBezTo>
                  <a:lnTo>
                    <a:pt x="286" y="3010"/>
                  </a:lnTo>
                  <a:lnTo>
                    <a:pt x="358" y="3010"/>
                  </a:lnTo>
                  <a:cubicBezTo>
                    <a:pt x="501" y="3010"/>
                    <a:pt x="620" y="2891"/>
                    <a:pt x="644" y="2748"/>
                  </a:cubicBezTo>
                  <a:cubicBezTo>
                    <a:pt x="739" y="2320"/>
                    <a:pt x="882" y="1915"/>
                    <a:pt x="1072" y="1534"/>
                  </a:cubicBezTo>
                  <a:cubicBezTo>
                    <a:pt x="1287" y="1153"/>
                    <a:pt x="1525" y="819"/>
                    <a:pt x="1834" y="534"/>
                  </a:cubicBezTo>
                  <a:cubicBezTo>
                    <a:pt x="2052" y="316"/>
                    <a:pt x="1855" y="1"/>
                    <a:pt x="1622" y="1"/>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4"/>
            <p:cNvSpPr/>
            <p:nvPr/>
          </p:nvSpPr>
          <p:spPr>
            <a:xfrm>
              <a:off x="3451594" y="4120272"/>
              <a:ext cx="70117" cy="102394"/>
            </a:xfrm>
            <a:custGeom>
              <a:avLst/>
              <a:gdLst/>
              <a:ahLst/>
              <a:cxnLst/>
              <a:rect l="l" t="t" r="r" b="b"/>
              <a:pathLst>
                <a:path w="2055" h="3001" extrusionOk="0">
                  <a:moveTo>
                    <a:pt x="439" y="1"/>
                  </a:moveTo>
                  <a:cubicBezTo>
                    <a:pt x="203" y="1"/>
                    <a:pt x="1" y="309"/>
                    <a:pt x="221" y="547"/>
                  </a:cubicBezTo>
                  <a:cubicBezTo>
                    <a:pt x="530" y="833"/>
                    <a:pt x="768" y="1167"/>
                    <a:pt x="983" y="1524"/>
                  </a:cubicBezTo>
                  <a:cubicBezTo>
                    <a:pt x="1173" y="1905"/>
                    <a:pt x="1316" y="2310"/>
                    <a:pt x="1411" y="2738"/>
                  </a:cubicBezTo>
                  <a:cubicBezTo>
                    <a:pt x="1435" y="2881"/>
                    <a:pt x="1554" y="3000"/>
                    <a:pt x="1697" y="3000"/>
                  </a:cubicBezTo>
                  <a:lnTo>
                    <a:pt x="1769" y="3000"/>
                  </a:lnTo>
                  <a:cubicBezTo>
                    <a:pt x="1935" y="2976"/>
                    <a:pt x="2054" y="2810"/>
                    <a:pt x="2007" y="2619"/>
                  </a:cubicBezTo>
                  <a:cubicBezTo>
                    <a:pt x="1840" y="1667"/>
                    <a:pt x="1364" y="785"/>
                    <a:pt x="649" y="95"/>
                  </a:cubicBezTo>
                  <a:cubicBezTo>
                    <a:pt x="583" y="29"/>
                    <a:pt x="509" y="1"/>
                    <a:pt x="439" y="1"/>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4"/>
            <p:cNvSpPr/>
            <p:nvPr/>
          </p:nvSpPr>
          <p:spPr>
            <a:xfrm>
              <a:off x="3315933" y="4302644"/>
              <a:ext cx="119625" cy="28900"/>
            </a:xfrm>
            <a:custGeom>
              <a:avLst/>
              <a:gdLst/>
              <a:ahLst/>
              <a:cxnLst/>
              <a:rect l="l" t="t" r="r" b="b"/>
              <a:pathLst>
                <a:path w="3506" h="847" extrusionOk="0">
                  <a:moveTo>
                    <a:pt x="3132" y="1"/>
                  </a:moveTo>
                  <a:cubicBezTo>
                    <a:pt x="3105" y="1"/>
                    <a:pt x="3078" y="5"/>
                    <a:pt x="3053" y="13"/>
                  </a:cubicBezTo>
                  <a:cubicBezTo>
                    <a:pt x="2649" y="156"/>
                    <a:pt x="2220" y="203"/>
                    <a:pt x="1791" y="227"/>
                  </a:cubicBezTo>
                  <a:lnTo>
                    <a:pt x="1768" y="227"/>
                  </a:lnTo>
                  <a:cubicBezTo>
                    <a:pt x="1363" y="227"/>
                    <a:pt x="934" y="156"/>
                    <a:pt x="553" y="37"/>
                  </a:cubicBezTo>
                  <a:cubicBezTo>
                    <a:pt x="510" y="22"/>
                    <a:pt x="470" y="15"/>
                    <a:pt x="432" y="15"/>
                  </a:cubicBezTo>
                  <a:cubicBezTo>
                    <a:pt x="114" y="15"/>
                    <a:pt x="0" y="504"/>
                    <a:pt x="362" y="632"/>
                  </a:cubicBezTo>
                  <a:cubicBezTo>
                    <a:pt x="815" y="775"/>
                    <a:pt x="1291" y="846"/>
                    <a:pt x="1768" y="846"/>
                  </a:cubicBezTo>
                  <a:lnTo>
                    <a:pt x="1791" y="846"/>
                  </a:lnTo>
                  <a:cubicBezTo>
                    <a:pt x="2291" y="846"/>
                    <a:pt x="2768" y="751"/>
                    <a:pt x="3244" y="608"/>
                  </a:cubicBezTo>
                  <a:cubicBezTo>
                    <a:pt x="3411" y="561"/>
                    <a:pt x="3506" y="370"/>
                    <a:pt x="3435" y="227"/>
                  </a:cubicBezTo>
                  <a:cubicBezTo>
                    <a:pt x="3395" y="90"/>
                    <a:pt x="3258" y="1"/>
                    <a:pt x="3132" y="1"/>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4"/>
            <p:cNvSpPr/>
            <p:nvPr/>
          </p:nvSpPr>
          <p:spPr>
            <a:xfrm>
              <a:off x="3195864" y="4259994"/>
              <a:ext cx="123514" cy="146307"/>
            </a:xfrm>
            <a:custGeom>
              <a:avLst/>
              <a:gdLst/>
              <a:ahLst/>
              <a:cxnLst/>
              <a:rect l="l" t="t" r="r" b="b"/>
              <a:pathLst>
                <a:path w="3620" h="4288" extrusionOk="0">
                  <a:moveTo>
                    <a:pt x="1810" y="1"/>
                  </a:moveTo>
                  <a:cubicBezTo>
                    <a:pt x="547" y="1"/>
                    <a:pt x="357" y="1834"/>
                    <a:pt x="1619" y="2096"/>
                  </a:cubicBezTo>
                  <a:cubicBezTo>
                    <a:pt x="1605" y="2096"/>
                    <a:pt x="1591" y="2096"/>
                    <a:pt x="1576" y="2096"/>
                  </a:cubicBezTo>
                  <a:cubicBezTo>
                    <a:pt x="714" y="2096"/>
                    <a:pt x="0" y="2801"/>
                    <a:pt x="24" y="3668"/>
                  </a:cubicBezTo>
                  <a:lnTo>
                    <a:pt x="24" y="4001"/>
                  </a:lnTo>
                  <a:cubicBezTo>
                    <a:pt x="24" y="4168"/>
                    <a:pt x="143" y="4287"/>
                    <a:pt x="309" y="4287"/>
                  </a:cubicBezTo>
                  <a:lnTo>
                    <a:pt x="3334" y="4287"/>
                  </a:lnTo>
                  <a:cubicBezTo>
                    <a:pt x="3477" y="4287"/>
                    <a:pt x="3620" y="4168"/>
                    <a:pt x="3620" y="4001"/>
                  </a:cubicBezTo>
                  <a:lnTo>
                    <a:pt x="3620" y="3668"/>
                  </a:lnTo>
                  <a:cubicBezTo>
                    <a:pt x="3620" y="2801"/>
                    <a:pt x="2928" y="2096"/>
                    <a:pt x="2067" y="2096"/>
                  </a:cubicBezTo>
                  <a:cubicBezTo>
                    <a:pt x="2052" y="2096"/>
                    <a:pt x="2038" y="2096"/>
                    <a:pt x="2024" y="2096"/>
                  </a:cubicBezTo>
                  <a:cubicBezTo>
                    <a:pt x="3286" y="1834"/>
                    <a:pt x="3096" y="1"/>
                    <a:pt x="1810" y="1"/>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4"/>
            <p:cNvSpPr/>
            <p:nvPr/>
          </p:nvSpPr>
          <p:spPr>
            <a:xfrm>
              <a:off x="3433920" y="4259994"/>
              <a:ext cx="122730" cy="146307"/>
            </a:xfrm>
            <a:custGeom>
              <a:avLst/>
              <a:gdLst/>
              <a:ahLst/>
              <a:cxnLst/>
              <a:rect l="l" t="t" r="r" b="b"/>
              <a:pathLst>
                <a:path w="3597" h="4288" extrusionOk="0">
                  <a:moveTo>
                    <a:pt x="1810" y="1"/>
                  </a:moveTo>
                  <a:cubicBezTo>
                    <a:pt x="524" y="1"/>
                    <a:pt x="334" y="1834"/>
                    <a:pt x="1596" y="2096"/>
                  </a:cubicBezTo>
                  <a:cubicBezTo>
                    <a:pt x="1582" y="2096"/>
                    <a:pt x="1567" y="2096"/>
                    <a:pt x="1553" y="2096"/>
                  </a:cubicBezTo>
                  <a:cubicBezTo>
                    <a:pt x="692" y="2096"/>
                    <a:pt x="0" y="2801"/>
                    <a:pt x="0" y="3668"/>
                  </a:cubicBezTo>
                  <a:lnTo>
                    <a:pt x="0" y="4001"/>
                  </a:lnTo>
                  <a:cubicBezTo>
                    <a:pt x="0" y="4168"/>
                    <a:pt x="119" y="4287"/>
                    <a:pt x="286" y="4287"/>
                  </a:cubicBezTo>
                  <a:lnTo>
                    <a:pt x="3311" y="4287"/>
                  </a:lnTo>
                  <a:cubicBezTo>
                    <a:pt x="3477" y="4287"/>
                    <a:pt x="3596" y="4168"/>
                    <a:pt x="3596" y="4001"/>
                  </a:cubicBezTo>
                  <a:lnTo>
                    <a:pt x="3596" y="3668"/>
                  </a:lnTo>
                  <a:cubicBezTo>
                    <a:pt x="3596" y="2801"/>
                    <a:pt x="2905" y="2096"/>
                    <a:pt x="2044" y="2096"/>
                  </a:cubicBezTo>
                  <a:cubicBezTo>
                    <a:pt x="2029" y="2096"/>
                    <a:pt x="2015" y="2096"/>
                    <a:pt x="2001" y="2096"/>
                  </a:cubicBezTo>
                  <a:cubicBezTo>
                    <a:pt x="3263" y="1834"/>
                    <a:pt x="3072" y="1"/>
                    <a:pt x="1810" y="1"/>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134"/>
          <p:cNvGrpSpPr/>
          <p:nvPr/>
        </p:nvGrpSpPr>
        <p:grpSpPr>
          <a:xfrm>
            <a:off x="5221910" y="3182326"/>
            <a:ext cx="362319" cy="361533"/>
            <a:chOff x="2427122" y="3457963"/>
            <a:chExt cx="362319" cy="361533"/>
          </a:xfrm>
        </p:grpSpPr>
        <p:sp>
          <p:nvSpPr>
            <p:cNvPr id="3095" name="Google Shape;3095;p134"/>
            <p:cNvSpPr/>
            <p:nvPr/>
          </p:nvSpPr>
          <p:spPr>
            <a:xfrm>
              <a:off x="2585068" y="3572833"/>
              <a:ext cx="52956" cy="45572"/>
            </a:xfrm>
            <a:custGeom>
              <a:avLst/>
              <a:gdLst/>
              <a:ahLst/>
              <a:cxnLst/>
              <a:rect l="l" t="t" r="r" b="b"/>
              <a:pathLst>
                <a:path w="1549" h="1333" extrusionOk="0">
                  <a:moveTo>
                    <a:pt x="674" y="0"/>
                  </a:moveTo>
                  <a:cubicBezTo>
                    <a:pt x="329" y="0"/>
                    <a:pt x="0" y="261"/>
                    <a:pt x="0" y="665"/>
                  </a:cubicBezTo>
                  <a:cubicBezTo>
                    <a:pt x="0" y="1046"/>
                    <a:pt x="310" y="1332"/>
                    <a:pt x="667" y="1332"/>
                  </a:cubicBezTo>
                  <a:cubicBezTo>
                    <a:pt x="1262" y="1332"/>
                    <a:pt x="1548" y="618"/>
                    <a:pt x="1143" y="189"/>
                  </a:cubicBezTo>
                  <a:cubicBezTo>
                    <a:pt x="1005" y="59"/>
                    <a:pt x="838" y="0"/>
                    <a:pt x="674" y="0"/>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4"/>
            <p:cNvSpPr/>
            <p:nvPr/>
          </p:nvSpPr>
          <p:spPr>
            <a:xfrm>
              <a:off x="2564693" y="3639533"/>
              <a:ext cx="87144" cy="64341"/>
            </a:xfrm>
            <a:custGeom>
              <a:avLst/>
              <a:gdLst/>
              <a:ahLst/>
              <a:cxnLst/>
              <a:rect l="l" t="t" r="r" b="b"/>
              <a:pathLst>
                <a:path w="2549" h="1882" extrusionOk="0">
                  <a:moveTo>
                    <a:pt x="1263" y="0"/>
                  </a:moveTo>
                  <a:cubicBezTo>
                    <a:pt x="572" y="0"/>
                    <a:pt x="1" y="572"/>
                    <a:pt x="1" y="1286"/>
                  </a:cubicBezTo>
                  <a:lnTo>
                    <a:pt x="1" y="1882"/>
                  </a:lnTo>
                  <a:lnTo>
                    <a:pt x="2549" y="1882"/>
                  </a:lnTo>
                  <a:lnTo>
                    <a:pt x="2549" y="1286"/>
                  </a:lnTo>
                  <a:cubicBezTo>
                    <a:pt x="2549" y="572"/>
                    <a:pt x="1977" y="0"/>
                    <a:pt x="1263" y="0"/>
                  </a:cubicBez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4"/>
            <p:cNvSpPr/>
            <p:nvPr/>
          </p:nvSpPr>
          <p:spPr>
            <a:xfrm>
              <a:off x="2427122" y="3457963"/>
              <a:ext cx="362319" cy="361533"/>
            </a:xfrm>
            <a:custGeom>
              <a:avLst/>
              <a:gdLst/>
              <a:ahLst/>
              <a:cxnLst/>
              <a:rect l="l" t="t" r="r" b="b"/>
              <a:pathLst>
                <a:path w="10598" h="10575" extrusionOk="0">
                  <a:moveTo>
                    <a:pt x="5287" y="2739"/>
                  </a:moveTo>
                  <a:cubicBezTo>
                    <a:pt x="6430" y="2739"/>
                    <a:pt x="7002" y="4121"/>
                    <a:pt x="6216" y="4930"/>
                  </a:cubicBezTo>
                  <a:cubicBezTo>
                    <a:pt x="6811" y="5264"/>
                    <a:pt x="7192" y="5907"/>
                    <a:pt x="7192" y="6597"/>
                  </a:cubicBezTo>
                  <a:lnTo>
                    <a:pt x="7192" y="7502"/>
                  </a:lnTo>
                  <a:cubicBezTo>
                    <a:pt x="7192" y="7669"/>
                    <a:pt x="7049" y="7812"/>
                    <a:pt x="6883" y="7812"/>
                  </a:cubicBezTo>
                  <a:lnTo>
                    <a:pt x="3715" y="7812"/>
                  </a:lnTo>
                  <a:cubicBezTo>
                    <a:pt x="3525" y="7812"/>
                    <a:pt x="3382" y="7669"/>
                    <a:pt x="3382" y="7502"/>
                  </a:cubicBezTo>
                  <a:lnTo>
                    <a:pt x="3382" y="6597"/>
                  </a:lnTo>
                  <a:cubicBezTo>
                    <a:pt x="3382" y="5907"/>
                    <a:pt x="3763" y="5264"/>
                    <a:pt x="4382" y="4930"/>
                  </a:cubicBezTo>
                  <a:cubicBezTo>
                    <a:pt x="3572" y="4121"/>
                    <a:pt x="4144" y="2739"/>
                    <a:pt x="5287" y="2739"/>
                  </a:cubicBezTo>
                  <a:close/>
                  <a:moveTo>
                    <a:pt x="4977" y="1"/>
                  </a:moveTo>
                  <a:cubicBezTo>
                    <a:pt x="2286" y="144"/>
                    <a:pt x="167" y="2287"/>
                    <a:pt x="0" y="4978"/>
                  </a:cubicBezTo>
                  <a:lnTo>
                    <a:pt x="1572" y="4978"/>
                  </a:lnTo>
                  <a:cubicBezTo>
                    <a:pt x="1977" y="4978"/>
                    <a:pt x="1977" y="5597"/>
                    <a:pt x="1572" y="5597"/>
                  </a:cubicBezTo>
                  <a:lnTo>
                    <a:pt x="0" y="5597"/>
                  </a:lnTo>
                  <a:cubicBezTo>
                    <a:pt x="167" y="8288"/>
                    <a:pt x="2286" y="10408"/>
                    <a:pt x="4977" y="10574"/>
                  </a:cubicBezTo>
                  <a:lnTo>
                    <a:pt x="4977" y="9003"/>
                  </a:lnTo>
                  <a:cubicBezTo>
                    <a:pt x="4977" y="8800"/>
                    <a:pt x="5138" y="8699"/>
                    <a:pt x="5299" y="8699"/>
                  </a:cubicBezTo>
                  <a:cubicBezTo>
                    <a:pt x="5460" y="8699"/>
                    <a:pt x="5620" y="8800"/>
                    <a:pt x="5620" y="9003"/>
                  </a:cubicBezTo>
                  <a:lnTo>
                    <a:pt x="5620" y="10574"/>
                  </a:lnTo>
                  <a:cubicBezTo>
                    <a:pt x="8288" y="10408"/>
                    <a:pt x="10431" y="8264"/>
                    <a:pt x="10598" y="5597"/>
                  </a:cubicBezTo>
                  <a:lnTo>
                    <a:pt x="9026" y="5597"/>
                  </a:lnTo>
                  <a:cubicBezTo>
                    <a:pt x="8597" y="5597"/>
                    <a:pt x="8597" y="4978"/>
                    <a:pt x="9026" y="4978"/>
                  </a:cubicBezTo>
                  <a:lnTo>
                    <a:pt x="10598" y="4978"/>
                  </a:lnTo>
                  <a:cubicBezTo>
                    <a:pt x="10431" y="2287"/>
                    <a:pt x="8288" y="144"/>
                    <a:pt x="5597" y="1"/>
                  </a:cubicBezTo>
                  <a:lnTo>
                    <a:pt x="5597" y="1549"/>
                  </a:lnTo>
                  <a:cubicBezTo>
                    <a:pt x="5620" y="1787"/>
                    <a:pt x="5454" y="1906"/>
                    <a:pt x="5287" y="1906"/>
                  </a:cubicBezTo>
                  <a:cubicBezTo>
                    <a:pt x="5120" y="1906"/>
                    <a:pt x="4954" y="1787"/>
                    <a:pt x="4977" y="1549"/>
                  </a:cubicBezTo>
                  <a:lnTo>
                    <a:pt x="4977" y="1"/>
                  </a:lnTo>
                  <a:close/>
                </a:path>
              </a:pathLst>
            </a:cu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8" name="Google Shape;3098;p134"/>
          <p:cNvSpPr txBox="1"/>
          <p:nvPr/>
        </p:nvSpPr>
        <p:spPr>
          <a:xfrm>
            <a:off x="1461250" y="2009200"/>
            <a:ext cx="2770200" cy="237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Inter"/>
                <a:ea typeface="Inter"/>
                <a:cs typeface="Inter"/>
                <a:sym typeface="Inter"/>
              </a:rPr>
              <a:t>Largely ineffective as attrition is a</a:t>
            </a:r>
            <a:r>
              <a:rPr lang="en" sz="1300" b="1">
                <a:solidFill>
                  <a:schemeClr val="lt1"/>
                </a:solidFill>
                <a:latin typeface="Inter"/>
                <a:ea typeface="Inter"/>
                <a:cs typeface="Inter"/>
                <a:sym typeface="Inter"/>
              </a:rPr>
              <a:t> lagging indicator</a:t>
            </a:r>
            <a:endParaRPr sz="1300" b="1">
              <a:solidFill>
                <a:schemeClr val="lt1"/>
              </a:solidFill>
              <a:latin typeface="Inter"/>
              <a:ea typeface="Inter"/>
              <a:cs typeface="Inter"/>
              <a:sym typeface="Inter"/>
            </a:endParaRPr>
          </a:p>
          <a:p>
            <a:pPr marL="0" lvl="0" indent="0" algn="l" rtl="0">
              <a:spcBef>
                <a:spcPts val="1000"/>
              </a:spcBef>
              <a:spcAft>
                <a:spcPts val="0"/>
              </a:spcAft>
              <a:buNone/>
            </a:pPr>
            <a:endParaRPr sz="1300">
              <a:solidFill>
                <a:schemeClr val="lt1"/>
              </a:solidFill>
              <a:latin typeface="Inter"/>
              <a:ea typeface="Inter"/>
              <a:cs typeface="Inter"/>
              <a:sym typeface="Inter"/>
            </a:endParaRPr>
          </a:p>
          <a:p>
            <a:pPr marL="0" lvl="0" indent="0" algn="l" rtl="0">
              <a:spcBef>
                <a:spcPts val="1000"/>
              </a:spcBef>
              <a:spcAft>
                <a:spcPts val="0"/>
              </a:spcAft>
              <a:buNone/>
            </a:pPr>
            <a:r>
              <a:rPr lang="en" sz="1300" b="1">
                <a:solidFill>
                  <a:schemeClr val="lt1"/>
                </a:solidFill>
                <a:latin typeface="Inter"/>
                <a:ea typeface="Inter"/>
                <a:cs typeface="Inter"/>
                <a:sym typeface="Inter"/>
              </a:rPr>
              <a:t>Too late</a:t>
            </a:r>
            <a:r>
              <a:rPr lang="en" sz="1300">
                <a:solidFill>
                  <a:schemeClr val="lt1"/>
                </a:solidFill>
                <a:latin typeface="Inter"/>
                <a:ea typeface="Inter"/>
                <a:cs typeface="Inter"/>
                <a:sym typeface="Inter"/>
              </a:rPr>
              <a:t> to implement retention strategies when an employee is ready to leave</a:t>
            </a:r>
            <a:endParaRPr sz="1300">
              <a:solidFill>
                <a:schemeClr val="lt1"/>
              </a:solidFill>
              <a:latin typeface="Inter"/>
              <a:ea typeface="Inter"/>
              <a:cs typeface="Inter"/>
              <a:sym typeface="Inter"/>
            </a:endParaRPr>
          </a:p>
          <a:p>
            <a:pPr marL="0" lvl="0" indent="0" algn="l" rtl="0">
              <a:spcBef>
                <a:spcPts val="1000"/>
              </a:spcBef>
              <a:spcAft>
                <a:spcPts val="0"/>
              </a:spcAft>
              <a:buNone/>
            </a:pPr>
            <a:endParaRPr sz="1300">
              <a:solidFill>
                <a:schemeClr val="lt1"/>
              </a:solidFill>
              <a:latin typeface="Inter"/>
              <a:ea typeface="Inter"/>
              <a:cs typeface="Inter"/>
              <a:sym typeface="Inter"/>
            </a:endParaRPr>
          </a:p>
          <a:p>
            <a:pPr marL="0" lvl="0" indent="0" algn="l" rtl="0">
              <a:spcBef>
                <a:spcPts val="0"/>
              </a:spcBef>
              <a:spcAft>
                <a:spcPts val="0"/>
              </a:spcAft>
              <a:buNone/>
            </a:pPr>
            <a:r>
              <a:rPr lang="en" sz="1300">
                <a:solidFill>
                  <a:schemeClr val="lt1"/>
                </a:solidFill>
                <a:latin typeface="Inter"/>
                <a:ea typeface="Inter"/>
                <a:cs typeface="Inter"/>
                <a:sym typeface="Inter"/>
              </a:rPr>
              <a:t>Results in considerable </a:t>
            </a:r>
            <a:r>
              <a:rPr lang="en" sz="1300" b="1">
                <a:solidFill>
                  <a:schemeClr val="lt1"/>
                </a:solidFill>
                <a:latin typeface="Inter"/>
                <a:ea typeface="Inter"/>
                <a:cs typeface="Inter"/>
                <a:sym typeface="Inter"/>
              </a:rPr>
              <a:t>financial losses</a:t>
            </a:r>
            <a:endParaRPr sz="1300" b="1">
              <a:latin typeface="Inter"/>
              <a:ea typeface="Inter"/>
              <a:cs typeface="Inter"/>
              <a:sym typeface="Inter"/>
            </a:endParaRPr>
          </a:p>
        </p:txBody>
      </p:sp>
      <p:sp>
        <p:nvSpPr>
          <p:cNvPr id="3099" name="Google Shape;3099;p134"/>
          <p:cNvSpPr txBox="1"/>
          <p:nvPr/>
        </p:nvSpPr>
        <p:spPr>
          <a:xfrm>
            <a:off x="5678025" y="1983300"/>
            <a:ext cx="2808900" cy="211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lt1"/>
                </a:solidFill>
                <a:latin typeface="Inter"/>
                <a:ea typeface="Inter"/>
                <a:cs typeface="Inter"/>
                <a:sym typeface="Inter"/>
              </a:rPr>
              <a:t>Made based on</a:t>
            </a:r>
            <a:r>
              <a:rPr lang="en" sz="1300" b="1">
                <a:solidFill>
                  <a:schemeClr val="lt1"/>
                </a:solidFill>
                <a:latin typeface="Inter"/>
                <a:ea typeface="Inter"/>
                <a:cs typeface="Inter"/>
                <a:sym typeface="Inter"/>
              </a:rPr>
              <a:t> intuition &amp; industry best practices </a:t>
            </a:r>
            <a:r>
              <a:rPr lang="en" sz="1300">
                <a:solidFill>
                  <a:schemeClr val="lt1"/>
                </a:solidFill>
                <a:latin typeface="Inter"/>
                <a:ea typeface="Inter"/>
                <a:cs typeface="Inter"/>
                <a:sym typeface="Inter"/>
              </a:rPr>
              <a:t>rather than backed by data</a:t>
            </a:r>
            <a:endParaRPr sz="1300">
              <a:solidFill>
                <a:schemeClr val="lt1"/>
              </a:solidFill>
              <a:latin typeface="Inter"/>
              <a:ea typeface="Inter"/>
              <a:cs typeface="Inter"/>
              <a:sym typeface="Inter"/>
            </a:endParaRPr>
          </a:p>
          <a:p>
            <a:pPr marL="0" lvl="0" indent="0" algn="l" rtl="0">
              <a:spcBef>
                <a:spcPts val="1000"/>
              </a:spcBef>
              <a:spcAft>
                <a:spcPts val="0"/>
              </a:spcAft>
              <a:buNone/>
            </a:pPr>
            <a:endParaRPr sz="1300">
              <a:solidFill>
                <a:schemeClr val="lt1"/>
              </a:solidFill>
              <a:latin typeface="Inter"/>
              <a:ea typeface="Inter"/>
              <a:cs typeface="Inter"/>
              <a:sym typeface="Inter"/>
            </a:endParaRPr>
          </a:p>
          <a:p>
            <a:pPr marL="0" lvl="0" indent="0" algn="l" rtl="0">
              <a:spcBef>
                <a:spcPts val="0"/>
              </a:spcBef>
              <a:spcAft>
                <a:spcPts val="0"/>
              </a:spcAft>
              <a:buNone/>
            </a:pPr>
            <a:endParaRPr sz="1300">
              <a:solidFill>
                <a:schemeClr val="lt1"/>
              </a:solidFill>
              <a:latin typeface="Inter"/>
              <a:ea typeface="Inter"/>
              <a:cs typeface="Inter"/>
              <a:sym typeface="Inter"/>
            </a:endParaRPr>
          </a:p>
          <a:p>
            <a:pPr marL="0" lvl="0" indent="0" algn="l" rtl="0">
              <a:spcBef>
                <a:spcPts val="0"/>
              </a:spcBef>
              <a:spcAft>
                <a:spcPts val="0"/>
              </a:spcAft>
              <a:buNone/>
            </a:pPr>
            <a:r>
              <a:rPr lang="en" sz="1300">
                <a:solidFill>
                  <a:schemeClr val="lt1"/>
                </a:solidFill>
                <a:latin typeface="Inter"/>
                <a:ea typeface="Inter"/>
                <a:cs typeface="Inter"/>
                <a:sym typeface="Inter"/>
              </a:rPr>
              <a:t>Leads to implementation of strategies and policies that are </a:t>
            </a:r>
            <a:r>
              <a:rPr lang="en" sz="1300" b="1">
                <a:solidFill>
                  <a:schemeClr val="lt1"/>
                </a:solidFill>
                <a:latin typeface="Inter"/>
                <a:ea typeface="Inter"/>
                <a:cs typeface="Inter"/>
                <a:sym typeface="Inter"/>
              </a:rPr>
              <a:t>counterproductive towards reducing attrition</a:t>
            </a:r>
            <a:endParaRPr sz="1300" b="1">
              <a:latin typeface="Inter"/>
              <a:ea typeface="Inter"/>
              <a:cs typeface="Inter"/>
              <a:sym typeface="Inter"/>
            </a:endParaRPr>
          </a:p>
        </p:txBody>
      </p:sp>
      <p:grpSp>
        <p:nvGrpSpPr>
          <p:cNvPr id="3100" name="Google Shape;3100;p134"/>
          <p:cNvGrpSpPr/>
          <p:nvPr/>
        </p:nvGrpSpPr>
        <p:grpSpPr>
          <a:xfrm>
            <a:off x="516295" y="1011577"/>
            <a:ext cx="4055532" cy="29540"/>
            <a:chOff x="4567820" y="1685723"/>
            <a:chExt cx="3056166" cy="45600"/>
          </a:xfrm>
        </p:grpSpPr>
        <p:cxnSp>
          <p:nvCxnSpPr>
            <p:cNvPr id="3101" name="Google Shape;3101;p134"/>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102" name="Google Shape;3102;p134"/>
            <p:cNvCxnSpPr>
              <a:endCxn id="3103"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103" name="Google Shape;3103;p134"/>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104" name="Google Shape;3104;p134"/>
          <p:cNvSpPr/>
          <p:nvPr/>
        </p:nvSpPr>
        <p:spPr>
          <a:xfrm flipH="1">
            <a:off x="4728806" y="618458"/>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105" name="Google Shape;3105;p134"/>
          <p:cNvSpPr/>
          <p:nvPr/>
        </p:nvSpPr>
        <p:spPr>
          <a:xfrm flipH="1">
            <a:off x="8706259" y="45247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106" name="Google Shape;3106;p134"/>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Mufaddal</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85"/>
        <p:cNvGrpSpPr/>
        <p:nvPr/>
      </p:nvGrpSpPr>
      <p:grpSpPr>
        <a:xfrm>
          <a:off x="0" y="0"/>
          <a:ext cx="0" cy="0"/>
          <a:chOff x="0" y="0"/>
          <a:chExt cx="0" cy="0"/>
        </a:xfrm>
      </p:grpSpPr>
      <p:sp>
        <p:nvSpPr>
          <p:cNvPr id="4886" name="Google Shape;4886;p188"/>
          <p:cNvSpPr/>
          <p:nvPr/>
        </p:nvSpPr>
        <p:spPr>
          <a:xfrm>
            <a:off x="878425" y="1328225"/>
            <a:ext cx="6997500" cy="3278100"/>
          </a:xfrm>
          <a:prstGeom prst="rect">
            <a:avLst/>
          </a:prstGeom>
          <a:solidFill>
            <a:srgbClr val="BFBFBF">
              <a:alpha val="149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Inter"/>
              <a:ea typeface="Inter"/>
              <a:cs typeface="Inter"/>
              <a:sym typeface="Inter"/>
            </a:endParaRPr>
          </a:p>
        </p:txBody>
      </p:sp>
      <p:sp>
        <p:nvSpPr>
          <p:cNvPr id="4887" name="Google Shape;4887;p18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solidFill>
                  <a:srgbClr val="CC0000"/>
                </a:solidFill>
              </a:rPr>
              <a:t>Robust HR Monitoring Platform</a:t>
            </a:r>
            <a:endParaRPr>
              <a:solidFill>
                <a:srgbClr val="CC0000"/>
              </a:solidFill>
            </a:endParaRPr>
          </a:p>
        </p:txBody>
      </p:sp>
      <p:sp>
        <p:nvSpPr>
          <p:cNvPr id="4888" name="Google Shape;4888;p188"/>
          <p:cNvSpPr/>
          <p:nvPr/>
        </p:nvSpPr>
        <p:spPr>
          <a:xfrm>
            <a:off x="-8" y="976350"/>
            <a:ext cx="8675100" cy="4014600"/>
          </a:xfrm>
          <a:prstGeom prst="mathPlus">
            <a:avLst>
              <a:gd name="adj1"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88"/>
          <p:cNvSpPr/>
          <p:nvPr/>
        </p:nvSpPr>
        <p:spPr>
          <a:xfrm>
            <a:off x="1192597" y="1809775"/>
            <a:ext cx="1471500" cy="787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2"/>
                </a:solidFill>
                <a:latin typeface="Big Shoulders Text"/>
                <a:ea typeface="Big Shoulders Text"/>
                <a:cs typeface="Big Shoulders Text"/>
                <a:sym typeface="Big Shoulders Text"/>
              </a:rPr>
              <a:t>Identify Optimal Financial Compensation to Reduce Attrition </a:t>
            </a:r>
            <a:endParaRPr sz="1200" b="1">
              <a:solidFill>
                <a:schemeClr val="dk2"/>
              </a:solidFill>
              <a:latin typeface="Big Shoulders Text"/>
              <a:ea typeface="Big Shoulders Text"/>
              <a:cs typeface="Big Shoulders Text"/>
              <a:sym typeface="Big Shoulders Text"/>
            </a:endParaRPr>
          </a:p>
        </p:txBody>
      </p:sp>
      <p:sp>
        <p:nvSpPr>
          <p:cNvPr id="4890" name="Google Shape;4890;p188"/>
          <p:cNvSpPr/>
          <p:nvPr/>
        </p:nvSpPr>
        <p:spPr>
          <a:xfrm>
            <a:off x="1192600" y="3282775"/>
            <a:ext cx="1471500" cy="1050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2"/>
                </a:solidFill>
                <a:latin typeface="Big Shoulders Text"/>
                <a:ea typeface="Big Shoulders Text"/>
                <a:cs typeface="Big Shoulders Text"/>
                <a:sym typeface="Big Shoulders Text"/>
              </a:rPr>
              <a:t>Real-Time Predictions for Preemptive Identification of High Risk Employees</a:t>
            </a:r>
            <a:endParaRPr sz="1200" b="1">
              <a:solidFill>
                <a:schemeClr val="lt1"/>
              </a:solidFill>
              <a:latin typeface="Big Shoulders Text"/>
              <a:ea typeface="Big Shoulders Text"/>
              <a:cs typeface="Big Shoulders Text"/>
              <a:sym typeface="Big Shoulders Text"/>
            </a:endParaRPr>
          </a:p>
        </p:txBody>
      </p:sp>
      <p:sp>
        <p:nvSpPr>
          <p:cNvPr id="4891" name="Google Shape;4891;p188"/>
          <p:cNvSpPr/>
          <p:nvPr/>
        </p:nvSpPr>
        <p:spPr>
          <a:xfrm>
            <a:off x="5967878" y="3337525"/>
            <a:ext cx="1471500" cy="771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2"/>
                </a:solidFill>
                <a:latin typeface="Big Shoulders Text"/>
                <a:ea typeface="Big Shoulders Text"/>
                <a:cs typeface="Big Shoulders Text"/>
                <a:sym typeface="Big Shoulders Text"/>
              </a:rPr>
              <a:t>Trigger Alerts To  Proactively Address Employees’ Needs</a:t>
            </a:r>
            <a:endParaRPr sz="1200" b="1">
              <a:solidFill>
                <a:schemeClr val="lt1"/>
              </a:solidFill>
              <a:latin typeface="Big Shoulders Text"/>
              <a:ea typeface="Big Shoulders Text"/>
              <a:cs typeface="Big Shoulders Text"/>
              <a:sym typeface="Big Shoulders Text"/>
            </a:endParaRPr>
          </a:p>
        </p:txBody>
      </p:sp>
      <p:sp>
        <p:nvSpPr>
          <p:cNvPr id="4892" name="Google Shape;4892;p188"/>
          <p:cNvSpPr/>
          <p:nvPr/>
        </p:nvSpPr>
        <p:spPr>
          <a:xfrm>
            <a:off x="5967875" y="1817725"/>
            <a:ext cx="1471500" cy="771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2"/>
                </a:solidFill>
                <a:latin typeface="Big Shoulders Text"/>
                <a:ea typeface="Big Shoulders Text"/>
                <a:cs typeface="Big Shoulders Text"/>
                <a:sym typeface="Big Shoulders Text"/>
              </a:rPr>
              <a:t>Integrated with Our Best Model to Maximise Cost Savings </a:t>
            </a:r>
            <a:endParaRPr sz="1200" b="1">
              <a:solidFill>
                <a:schemeClr val="lt1"/>
              </a:solidFill>
              <a:latin typeface="Big Shoulders Text"/>
              <a:ea typeface="Big Shoulders Text"/>
              <a:cs typeface="Big Shoulders Text"/>
              <a:sym typeface="Big Shoulders Text"/>
            </a:endParaRPr>
          </a:p>
        </p:txBody>
      </p:sp>
      <p:pic>
        <p:nvPicPr>
          <p:cNvPr id="4893" name="Google Shape;4893;p188"/>
          <p:cNvPicPr preferRelativeResize="0"/>
          <p:nvPr/>
        </p:nvPicPr>
        <p:blipFill>
          <a:blip r:embed="rId3">
            <a:alphaModFix/>
          </a:blip>
          <a:stretch>
            <a:fillRect/>
          </a:stretch>
        </p:blipFill>
        <p:spPr>
          <a:xfrm>
            <a:off x="2828375" y="1594075"/>
            <a:ext cx="1219200" cy="1219200"/>
          </a:xfrm>
          <a:prstGeom prst="rect">
            <a:avLst/>
          </a:prstGeom>
          <a:noFill/>
          <a:ln>
            <a:noFill/>
          </a:ln>
        </p:spPr>
      </p:pic>
      <p:pic>
        <p:nvPicPr>
          <p:cNvPr id="4894" name="Google Shape;4894;p188"/>
          <p:cNvPicPr preferRelativeResize="0"/>
          <p:nvPr/>
        </p:nvPicPr>
        <p:blipFill>
          <a:blip r:embed="rId4">
            <a:alphaModFix/>
          </a:blip>
          <a:stretch>
            <a:fillRect/>
          </a:stretch>
        </p:blipFill>
        <p:spPr>
          <a:xfrm>
            <a:off x="4572000" y="1594075"/>
            <a:ext cx="1219200" cy="1219200"/>
          </a:xfrm>
          <a:prstGeom prst="rect">
            <a:avLst/>
          </a:prstGeom>
          <a:noFill/>
          <a:ln>
            <a:noFill/>
          </a:ln>
        </p:spPr>
      </p:pic>
      <p:pic>
        <p:nvPicPr>
          <p:cNvPr id="4895" name="Google Shape;4895;p188"/>
          <p:cNvPicPr preferRelativeResize="0"/>
          <p:nvPr/>
        </p:nvPicPr>
        <p:blipFill>
          <a:blip r:embed="rId5">
            <a:alphaModFix/>
          </a:blip>
          <a:stretch>
            <a:fillRect/>
          </a:stretch>
        </p:blipFill>
        <p:spPr>
          <a:xfrm>
            <a:off x="2828375" y="3176950"/>
            <a:ext cx="1219200" cy="1219200"/>
          </a:xfrm>
          <a:prstGeom prst="rect">
            <a:avLst/>
          </a:prstGeom>
          <a:noFill/>
          <a:ln>
            <a:noFill/>
          </a:ln>
        </p:spPr>
      </p:pic>
      <p:pic>
        <p:nvPicPr>
          <p:cNvPr id="4896" name="Google Shape;4896;p188"/>
          <p:cNvPicPr preferRelativeResize="0"/>
          <p:nvPr/>
        </p:nvPicPr>
        <p:blipFill>
          <a:blip r:embed="rId6">
            <a:alphaModFix/>
          </a:blip>
          <a:stretch>
            <a:fillRect/>
          </a:stretch>
        </p:blipFill>
        <p:spPr>
          <a:xfrm>
            <a:off x="4572000" y="3113875"/>
            <a:ext cx="1219200" cy="1219200"/>
          </a:xfrm>
          <a:prstGeom prst="rect">
            <a:avLst/>
          </a:prstGeom>
          <a:noFill/>
          <a:ln>
            <a:noFill/>
          </a:ln>
        </p:spPr>
      </p:pic>
      <p:sp>
        <p:nvSpPr>
          <p:cNvPr id="4897" name="Google Shape;4897;p188"/>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898" name="Google Shape;4898;p188"/>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899" name="Google Shape;4899;p188"/>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900" name="Google Shape;4900;p188"/>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901" name="Google Shape;4901;p188"/>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902" name="Google Shape;4902;p188"/>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903" name="Google Shape;4903;p188"/>
          <p:cNvSpPr/>
          <p:nvPr/>
        </p:nvSpPr>
        <p:spPr>
          <a:xfrm>
            <a:off x="569147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904" name="Google Shape;4904;p188"/>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grpSp>
        <p:nvGrpSpPr>
          <p:cNvPr id="4905" name="Google Shape;4905;p188"/>
          <p:cNvGrpSpPr/>
          <p:nvPr/>
        </p:nvGrpSpPr>
        <p:grpSpPr>
          <a:xfrm>
            <a:off x="821035" y="1011481"/>
            <a:ext cx="4327531" cy="29549"/>
            <a:chOff x="4567820" y="1685723"/>
            <a:chExt cx="3056166" cy="45600"/>
          </a:xfrm>
        </p:grpSpPr>
        <p:cxnSp>
          <p:nvCxnSpPr>
            <p:cNvPr id="4906" name="Google Shape;4906;p188"/>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907" name="Google Shape;4907;p188"/>
            <p:cNvCxnSpPr>
              <a:endCxn id="4908"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908" name="Google Shape;4908;p188"/>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909" name="Google Shape;4909;p188"/>
          <p:cNvSpPr txBox="1"/>
          <p:nvPr/>
        </p:nvSpPr>
        <p:spPr>
          <a:xfrm>
            <a:off x="6924025" y="76200"/>
            <a:ext cx="1675800" cy="2805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a:solidFill>
                  <a:schemeClr val="lt1"/>
                </a:solidFill>
                <a:latin typeface="Bree Serif"/>
                <a:ea typeface="Bree Serif"/>
                <a:cs typeface="Bree Serif"/>
                <a:sym typeface="Bree Serif"/>
              </a:rPr>
              <a:t>Aung Kaung Kaung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913"/>
        <p:cNvGrpSpPr/>
        <p:nvPr/>
      </p:nvGrpSpPr>
      <p:grpSpPr>
        <a:xfrm>
          <a:off x="0" y="0"/>
          <a:ext cx="0" cy="0"/>
          <a:chOff x="0" y="0"/>
          <a:chExt cx="0" cy="0"/>
        </a:xfrm>
      </p:grpSpPr>
      <p:pic>
        <p:nvPicPr>
          <p:cNvPr id="4914" name="Google Shape;4914;p189"/>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grpSp>
        <p:nvGrpSpPr>
          <p:cNvPr id="4915" name="Google Shape;4915;p189"/>
          <p:cNvGrpSpPr/>
          <p:nvPr/>
        </p:nvGrpSpPr>
        <p:grpSpPr>
          <a:xfrm>
            <a:off x="-4125" y="-75"/>
            <a:ext cx="9144000" cy="5143500"/>
            <a:chOff x="0" y="0"/>
            <a:chExt cx="12192000" cy="6858000"/>
          </a:xfrm>
        </p:grpSpPr>
        <p:sp>
          <p:nvSpPr>
            <p:cNvPr id="4916" name="Google Shape;4916;p189"/>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917" name="Google Shape;4917;p189"/>
            <p:cNvGrpSpPr/>
            <p:nvPr/>
          </p:nvGrpSpPr>
          <p:grpSpPr>
            <a:xfrm>
              <a:off x="0" y="0"/>
              <a:ext cx="12192000" cy="6858000"/>
              <a:chOff x="0" y="0"/>
              <a:chExt cx="12192000" cy="6858000"/>
            </a:xfrm>
          </p:grpSpPr>
          <p:grpSp>
            <p:nvGrpSpPr>
              <p:cNvPr id="4918" name="Google Shape;4918;p189"/>
              <p:cNvGrpSpPr/>
              <p:nvPr/>
            </p:nvGrpSpPr>
            <p:grpSpPr>
              <a:xfrm>
                <a:off x="609600" y="0"/>
                <a:ext cx="10972800" cy="6858000"/>
                <a:chOff x="609600" y="0"/>
                <a:chExt cx="10972800" cy="6858000"/>
              </a:xfrm>
            </p:grpSpPr>
            <p:cxnSp>
              <p:nvCxnSpPr>
                <p:cNvPr id="4919" name="Google Shape;4919;p189"/>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920" name="Google Shape;4920;p189"/>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921" name="Google Shape;4921;p189"/>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922" name="Google Shape;4922;p189"/>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923" name="Google Shape;4923;p189"/>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924" name="Google Shape;4924;p189"/>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4925" name="Google Shape;4925;p189"/>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4926" name="Google Shape;4926;p189"/>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4927" name="Google Shape;4927;p189"/>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928" name="Google Shape;4928;p189"/>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929" name="Google Shape;4929;p189"/>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930" name="Google Shape;4930;p189"/>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931" name="Google Shape;4931;p189"/>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932" name="Google Shape;4932;p189"/>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933" name="Google Shape;4933;p189"/>
          <p:cNvGrpSpPr/>
          <p:nvPr/>
        </p:nvGrpSpPr>
        <p:grpSpPr>
          <a:xfrm>
            <a:off x="1828743" y="2571749"/>
            <a:ext cx="552581" cy="564122"/>
            <a:chOff x="2438325" y="3429000"/>
            <a:chExt cx="736775" cy="752163"/>
          </a:xfrm>
        </p:grpSpPr>
        <p:cxnSp>
          <p:nvCxnSpPr>
            <p:cNvPr id="4934" name="Google Shape;4934;p189"/>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4935" name="Google Shape;4935;p189"/>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4936" name="Google Shape;4936;p189"/>
          <p:cNvGrpSpPr/>
          <p:nvPr/>
        </p:nvGrpSpPr>
        <p:grpSpPr>
          <a:xfrm flipH="1">
            <a:off x="6762620" y="2571749"/>
            <a:ext cx="552581" cy="564122"/>
            <a:chOff x="2438325" y="3429000"/>
            <a:chExt cx="736775" cy="752163"/>
          </a:xfrm>
        </p:grpSpPr>
        <p:cxnSp>
          <p:nvCxnSpPr>
            <p:cNvPr id="4937" name="Google Shape;4937;p189"/>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4938" name="Google Shape;4938;p189"/>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4939" name="Google Shape;4939;p189"/>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4940" name="Google Shape;4940;p189"/>
          <p:cNvGrpSpPr/>
          <p:nvPr/>
        </p:nvGrpSpPr>
        <p:grpSpPr>
          <a:xfrm>
            <a:off x="2127668" y="2302489"/>
            <a:ext cx="4888303" cy="1006754"/>
            <a:chOff x="3026125" y="3365726"/>
            <a:chExt cx="6952500" cy="1431879"/>
          </a:xfrm>
        </p:grpSpPr>
        <p:sp>
          <p:nvSpPr>
            <p:cNvPr id="4941" name="Google Shape;4941;p189"/>
            <p:cNvSpPr txBox="1"/>
            <p:nvPr/>
          </p:nvSpPr>
          <p:spPr>
            <a:xfrm>
              <a:off x="3026125" y="4398905"/>
              <a:ext cx="6952500" cy="3987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a:solidFill>
                    <a:schemeClr val="lt1"/>
                  </a:solidFill>
                  <a:latin typeface="Bree Serif"/>
                  <a:ea typeface="Bree Serif"/>
                  <a:cs typeface="Bree Serif"/>
                  <a:sym typeface="Bree Serif"/>
                </a:rPr>
                <a:t>Employee Scorecard &amp; Strategic Heat Map</a:t>
              </a:r>
              <a:endParaRPr sz="1000"/>
            </a:p>
          </p:txBody>
        </p:sp>
        <p:sp>
          <p:nvSpPr>
            <p:cNvPr id="4942" name="Google Shape;4942;p189"/>
            <p:cNvSpPr txBox="1"/>
            <p:nvPr/>
          </p:nvSpPr>
          <p:spPr>
            <a:xfrm>
              <a:off x="3243007" y="3365726"/>
              <a:ext cx="6518700" cy="7491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sz="3000" b="1">
                  <a:solidFill>
                    <a:schemeClr val="accent1"/>
                  </a:solidFill>
                  <a:latin typeface="Big Shoulders Text"/>
                  <a:ea typeface="Big Shoulders Text"/>
                  <a:cs typeface="Big Shoulders Text"/>
                  <a:sym typeface="Big Shoulders Text"/>
                </a:rPr>
                <a:t>Solution 2</a:t>
              </a:r>
              <a:endParaRPr sz="3000" b="1">
                <a:solidFill>
                  <a:schemeClr val="accent1"/>
                </a:solidFill>
                <a:latin typeface="Big Shoulders Text"/>
                <a:ea typeface="Big Shoulders Text"/>
                <a:cs typeface="Big Shoulders Text"/>
                <a:sym typeface="Big Shoulders Text"/>
              </a:endParaRPr>
            </a:p>
          </p:txBody>
        </p:sp>
      </p:grpSp>
      <p:pic>
        <p:nvPicPr>
          <p:cNvPr id="4943" name="Google Shape;4943;p189"/>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4944" name="Google Shape;4944;p189"/>
          <p:cNvSpPr/>
          <p:nvPr/>
        </p:nvSpPr>
        <p:spPr>
          <a:xfrm>
            <a:off x="4259746" y="1409659"/>
            <a:ext cx="624900" cy="6366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700"/>
              </a:spcAft>
              <a:buNone/>
            </a:pPr>
            <a:endParaRPr sz="1500"/>
          </a:p>
        </p:txBody>
      </p:sp>
      <p:sp>
        <p:nvSpPr>
          <p:cNvPr id="4945" name="Google Shape;4945;p189"/>
          <p:cNvSpPr txBox="1"/>
          <p:nvPr/>
        </p:nvSpPr>
        <p:spPr>
          <a:xfrm>
            <a:off x="4259742" y="1515865"/>
            <a:ext cx="624900" cy="422400"/>
          </a:xfrm>
          <a:prstGeom prst="rect">
            <a:avLst/>
          </a:prstGeom>
          <a:noFill/>
          <a:ln>
            <a:noFill/>
          </a:ln>
        </p:spPr>
        <p:txBody>
          <a:bodyPr spcFirstLastPara="1" wrap="square" lIns="64275" tIns="64275" rIns="64275" bIns="64275" anchor="t" anchorCtr="0">
            <a:spAutoFit/>
          </a:bodyPr>
          <a:lstStyle/>
          <a:p>
            <a:pPr marL="0" lvl="0" indent="0" algn="ctr" rtl="0">
              <a:spcBef>
                <a:spcPts val="0"/>
              </a:spcBef>
              <a:spcAft>
                <a:spcPts val="700"/>
              </a:spcAft>
              <a:buNone/>
            </a:pPr>
            <a:r>
              <a:rPr lang="en" sz="1900" b="1">
                <a:solidFill>
                  <a:schemeClr val="lt1"/>
                </a:solidFill>
                <a:latin typeface="Raleway"/>
                <a:ea typeface="Raleway"/>
                <a:cs typeface="Raleway"/>
                <a:sym typeface="Raleway"/>
              </a:rPr>
              <a:t>07</a:t>
            </a:r>
            <a:endParaRPr sz="1000"/>
          </a:p>
        </p:txBody>
      </p:sp>
      <p:sp>
        <p:nvSpPr>
          <p:cNvPr id="4946" name="Google Shape;4946;p189"/>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Problem </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Statement</a:t>
            </a:r>
            <a:endParaRPr sz="900">
              <a:solidFill>
                <a:schemeClr val="lt1"/>
              </a:solidFill>
              <a:latin typeface="Bree Serif"/>
              <a:ea typeface="Bree Serif"/>
              <a:cs typeface="Bree Serif"/>
              <a:sym typeface="Bree Serif"/>
            </a:endParaRPr>
          </a:p>
        </p:txBody>
      </p:sp>
      <p:sp>
        <p:nvSpPr>
          <p:cNvPr id="4947" name="Google Shape;4947;p189"/>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Motivation</a:t>
            </a:r>
            <a:endParaRPr sz="900">
              <a:solidFill>
                <a:schemeClr val="lt1"/>
              </a:solidFill>
              <a:latin typeface="Bree Serif"/>
              <a:ea typeface="Bree Serif"/>
              <a:cs typeface="Bree Serif"/>
              <a:sym typeface="Bree Serif"/>
            </a:endParaRPr>
          </a:p>
        </p:txBody>
      </p:sp>
      <p:sp>
        <p:nvSpPr>
          <p:cNvPr id="4948" name="Google Shape;4948;p189"/>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EDA</a:t>
            </a:r>
            <a:endParaRPr sz="900">
              <a:solidFill>
                <a:schemeClr val="lt1"/>
              </a:solidFill>
              <a:latin typeface="Bree Serif"/>
              <a:ea typeface="Bree Serif"/>
              <a:cs typeface="Bree Serif"/>
              <a:sym typeface="Bree Serif"/>
            </a:endParaRPr>
          </a:p>
        </p:txBody>
      </p:sp>
      <p:sp>
        <p:nvSpPr>
          <p:cNvPr id="4949" name="Google Shape;4949;p189"/>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1</a:t>
            </a:r>
            <a:endParaRPr sz="900">
              <a:solidFill>
                <a:schemeClr val="lt1"/>
              </a:solidFill>
              <a:latin typeface="Bree Serif"/>
              <a:ea typeface="Bree Serif"/>
              <a:cs typeface="Bree Serif"/>
              <a:sym typeface="Bree Serif"/>
            </a:endParaRPr>
          </a:p>
        </p:txBody>
      </p:sp>
      <p:sp>
        <p:nvSpPr>
          <p:cNvPr id="4950" name="Google Shape;4950;p189"/>
          <p:cNvSpPr/>
          <p:nvPr/>
        </p:nvSpPr>
        <p:spPr>
          <a:xfrm>
            <a:off x="6830483" y="4805950"/>
            <a:ext cx="1152300" cy="337500"/>
          </a:xfrm>
          <a:prstGeom prst="snip1Rect">
            <a:avLst>
              <a:gd name="adj"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2</a:t>
            </a:r>
            <a:endParaRPr sz="900">
              <a:solidFill>
                <a:schemeClr val="lt1"/>
              </a:solidFill>
              <a:latin typeface="Bree Serif"/>
              <a:ea typeface="Bree Serif"/>
              <a:cs typeface="Bree Serif"/>
              <a:sym typeface="Bree Serif"/>
            </a:endParaRPr>
          </a:p>
        </p:txBody>
      </p:sp>
      <p:sp>
        <p:nvSpPr>
          <p:cNvPr id="4951" name="Google Shape;4951;p189"/>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952" name="Google Shape;4952;p189"/>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Models</a:t>
            </a:r>
            <a:endParaRPr sz="900">
              <a:solidFill>
                <a:schemeClr val="lt1"/>
              </a:solidFill>
              <a:latin typeface="Bree Serif"/>
              <a:ea typeface="Bree Serif"/>
              <a:cs typeface="Bree Serif"/>
              <a:sym typeface="Bree Serif"/>
            </a:endParaRPr>
          </a:p>
        </p:txBody>
      </p:sp>
      <p:sp>
        <p:nvSpPr>
          <p:cNvPr id="4953" name="Google Shape;4953;p189"/>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Business</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 Insights</a:t>
            </a:r>
            <a:endParaRPr sz="900">
              <a:solidFill>
                <a:schemeClr val="lt1"/>
              </a:solidFill>
              <a:latin typeface="Bree Serif"/>
              <a:ea typeface="Bree Serif"/>
              <a:cs typeface="Bree Serif"/>
              <a:sym typeface="Bree Serif"/>
            </a:endParaRPr>
          </a:p>
        </p:txBody>
      </p:sp>
      <p:sp>
        <p:nvSpPr>
          <p:cNvPr id="4954" name="Google Shape;4954;p189"/>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931"/>
                                        </p:tgtEl>
                                        <p:attrNameLst>
                                          <p:attrName>style.visibility</p:attrName>
                                        </p:attrNameLst>
                                      </p:cBhvr>
                                      <p:to>
                                        <p:strVal val="visible"/>
                                      </p:to>
                                    </p:set>
                                    <p:anim calcmode="lin" valueType="num">
                                      <p:cBhvr additive="base">
                                        <p:cTn id="7" dur="1000"/>
                                        <p:tgtEl>
                                          <p:spTgt spid="4931"/>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4931"/>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4930"/>
                                        </p:tgtEl>
                                        <p:attrNameLst>
                                          <p:attrName>style.visibility</p:attrName>
                                        </p:attrNameLst>
                                      </p:cBhvr>
                                      <p:to>
                                        <p:strVal val="visible"/>
                                      </p:to>
                                    </p:set>
                                    <p:anim calcmode="lin" valueType="num">
                                      <p:cBhvr additive="base">
                                        <p:cTn id="12" dur="1000"/>
                                        <p:tgtEl>
                                          <p:spTgt spid="4930"/>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4930"/>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4939"/>
                                        </p:tgtEl>
                                        <p:attrNameLst>
                                          <p:attrName>style.visibility</p:attrName>
                                        </p:attrNameLst>
                                      </p:cBhvr>
                                      <p:to>
                                        <p:strVal val="visible"/>
                                      </p:to>
                                    </p:set>
                                    <p:anim calcmode="lin" valueType="num">
                                      <p:cBhvr additive="base">
                                        <p:cTn id="17" dur="1000"/>
                                        <p:tgtEl>
                                          <p:spTgt spid="4939"/>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4939"/>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4932"/>
                                        </p:tgtEl>
                                        <p:attrNameLst>
                                          <p:attrName>style.visibility</p:attrName>
                                        </p:attrNameLst>
                                      </p:cBhvr>
                                      <p:to>
                                        <p:strVal val="visible"/>
                                      </p:to>
                                    </p:set>
                                    <p:anim calcmode="lin" valueType="num">
                                      <p:cBhvr additive="base">
                                        <p:cTn id="22" dur="1000"/>
                                        <p:tgtEl>
                                          <p:spTgt spid="4932"/>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4932"/>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4928"/>
                                        </p:tgtEl>
                                        <p:attrNameLst>
                                          <p:attrName>style.visibility</p:attrName>
                                        </p:attrNameLst>
                                      </p:cBhvr>
                                      <p:to>
                                        <p:strVal val="visible"/>
                                      </p:to>
                                    </p:set>
                                    <p:anim calcmode="lin" valueType="num">
                                      <p:cBhvr additive="base">
                                        <p:cTn id="27" dur="1000"/>
                                        <p:tgtEl>
                                          <p:spTgt spid="4928"/>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4928"/>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4927"/>
                                        </p:tgtEl>
                                        <p:attrNameLst>
                                          <p:attrName>style.visibility</p:attrName>
                                        </p:attrNameLst>
                                      </p:cBhvr>
                                      <p:to>
                                        <p:strVal val="visible"/>
                                      </p:to>
                                    </p:set>
                                    <p:anim calcmode="lin" valueType="num">
                                      <p:cBhvr additive="base">
                                        <p:cTn id="32" dur="1000"/>
                                        <p:tgtEl>
                                          <p:spTgt spid="4927"/>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4927"/>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4929"/>
                                        </p:tgtEl>
                                        <p:attrNameLst>
                                          <p:attrName>style.visibility</p:attrName>
                                        </p:attrNameLst>
                                      </p:cBhvr>
                                      <p:to>
                                        <p:strVal val="visible"/>
                                      </p:to>
                                    </p:set>
                                    <p:anim calcmode="lin" valueType="num">
                                      <p:cBhvr additive="base">
                                        <p:cTn id="37" dur="1000"/>
                                        <p:tgtEl>
                                          <p:spTgt spid="4929"/>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4929"/>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4933"/>
                                        </p:tgtEl>
                                        <p:attrNameLst>
                                          <p:attrName>style.visibility</p:attrName>
                                        </p:attrNameLst>
                                      </p:cBhvr>
                                      <p:to>
                                        <p:strVal val="visible"/>
                                      </p:to>
                                    </p:set>
                                    <p:animEffect transition="in" filter="fade">
                                      <p:cBhvr>
                                        <p:cTn id="42" dur="1000"/>
                                        <p:tgtEl>
                                          <p:spTgt spid="4933"/>
                                        </p:tgtEl>
                                      </p:cBhvr>
                                    </p:animEffect>
                                  </p:childTnLst>
                                </p:cTn>
                              </p:par>
                              <p:par>
                                <p:cTn id="43" presetID="10" presetClass="entr" presetSubtype="0" fill="hold" nodeType="withEffect">
                                  <p:stCondLst>
                                    <p:cond delay="500"/>
                                  </p:stCondLst>
                                  <p:childTnLst>
                                    <p:set>
                                      <p:cBhvr>
                                        <p:cTn id="44" dur="1" fill="hold">
                                          <p:stCondLst>
                                            <p:cond delay="0"/>
                                          </p:stCondLst>
                                        </p:cTn>
                                        <p:tgtEl>
                                          <p:spTgt spid="4936"/>
                                        </p:tgtEl>
                                        <p:attrNameLst>
                                          <p:attrName>style.visibility</p:attrName>
                                        </p:attrNameLst>
                                      </p:cBhvr>
                                      <p:to>
                                        <p:strVal val="visible"/>
                                      </p:to>
                                    </p:set>
                                    <p:animEffect transition="in" filter="fade">
                                      <p:cBhvr>
                                        <p:cTn id="45" dur="1000"/>
                                        <p:tgtEl>
                                          <p:spTgt spid="4936"/>
                                        </p:tgtEl>
                                      </p:cBhvr>
                                    </p:animEffect>
                                  </p:childTnLst>
                                </p:cTn>
                              </p:par>
                              <p:par>
                                <p:cTn id="46" presetID="10" presetClass="entr" presetSubtype="0" fill="hold" nodeType="withEffect">
                                  <p:stCondLst>
                                    <p:cond delay="0"/>
                                  </p:stCondLst>
                                  <p:childTnLst>
                                    <p:set>
                                      <p:cBhvr>
                                        <p:cTn id="47" dur="1" fill="hold">
                                          <p:stCondLst>
                                            <p:cond delay="0"/>
                                          </p:stCondLst>
                                        </p:cTn>
                                        <p:tgtEl>
                                          <p:spTgt spid="4915"/>
                                        </p:tgtEl>
                                        <p:attrNameLst>
                                          <p:attrName>style.visibility</p:attrName>
                                        </p:attrNameLst>
                                      </p:cBhvr>
                                      <p:to>
                                        <p:strVal val="visible"/>
                                      </p:to>
                                    </p:set>
                                    <p:animEffect transition="in" filter="fade">
                                      <p:cBhvr>
                                        <p:cTn id="48" dur="1"/>
                                        <p:tgtEl>
                                          <p:spTgt spid="4915"/>
                                        </p:tgtEl>
                                      </p:cBhvr>
                                    </p:animEffect>
                                  </p:childTnLst>
                                </p:cTn>
                              </p:par>
                              <p:par>
                                <p:cTn id="49" presetID="1" presetClass="entr" presetSubtype="0" fill="hold" nodeType="withEffect">
                                  <p:stCondLst>
                                    <p:cond delay="0"/>
                                  </p:stCondLst>
                                  <p:childTnLst>
                                    <p:set>
                                      <p:cBhvr>
                                        <p:cTn id="50" dur="1" fill="hold">
                                          <p:stCondLst>
                                            <p:cond delay="0"/>
                                          </p:stCondLst>
                                        </p:cTn>
                                        <p:tgtEl>
                                          <p:spTgt spid="4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58"/>
        <p:cNvGrpSpPr/>
        <p:nvPr/>
      </p:nvGrpSpPr>
      <p:grpSpPr>
        <a:xfrm>
          <a:off x="0" y="0"/>
          <a:ext cx="0" cy="0"/>
          <a:chOff x="0" y="0"/>
          <a:chExt cx="0" cy="0"/>
        </a:xfrm>
      </p:grpSpPr>
      <p:sp>
        <p:nvSpPr>
          <p:cNvPr id="4959" name="Google Shape;4959;p190"/>
          <p:cNvSpPr/>
          <p:nvPr/>
        </p:nvSpPr>
        <p:spPr>
          <a:xfrm>
            <a:off x="183025" y="779750"/>
            <a:ext cx="4362300" cy="37527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60" name="Google Shape;4960;p190"/>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961" name="Google Shape;4961;p190"/>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962" name="Google Shape;4962;p190"/>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963" name="Google Shape;4963;p190"/>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964" name="Google Shape;4964;p190"/>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965" name="Google Shape;4965;p190"/>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966" name="Google Shape;4966;p190"/>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967" name="Google Shape;4967;p190"/>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968" name="Google Shape;4968;p190"/>
          <p:cNvSpPr txBox="1">
            <a:spLocks noGrp="1"/>
          </p:cNvSpPr>
          <p:nvPr>
            <p:ph type="title"/>
          </p:nvPr>
        </p:nvSpPr>
        <p:spPr>
          <a:xfrm>
            <a:off x="225250" y="1062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Variable Importance</a:t>
            </a:r>
            <a:endParaRPr>
              <a:solidFill>
                <a:srgbClr val="CC0000"/>
              </a:solidFill>
            </a:endParaRPr>
          </a:p>
        </p:txBody>
      </p:sp>
      <p:pic>
        <p:nvPicPr>
          <p:cNvPr id="4969" name="Google Shape;4969;p190"/>
          <p:cNvPicPr preferRelativeResize="0"/>
          <p:nvPr/>
        </p:nvPicPr>
        <p:blipFill rotWithShape="1">
          <a:blip r:embed="rId3">
            <a:alphaModFix/>
          </a:blip>
          <a:srcRect t="5294"/>
          <a:stretch/>
        </p:blipFill>
        <p:spPr>
          <a:xfrm>
            <a:off x="4687750" y="1315875"/>
            <a:ext cx="4201000" cy="2350450"/>
          </a:xfrm>
          <a:prstGeom prst="rect">
            <a:avLst/>
          </a:prstGeom>
          <a:noFill/>
          <a:ln>
            <a:noFill/>
          </a:ln>
        </p:spPr>
      </p:pic>
      <p:pic>
        <p:nvPicPr>
          <p:cNvPr id="4970" name="Google Shape;4970;p190"/>
          <p:cNvPicPr preferRelativeResize="0"/>
          <p:nvPr/>
        </p:nvPicPr>
        <p:blipFill rotWithShape="1">
          <a:blip r:embed="rId4">
            <a:alphaModFix/>
          </a:blip>
          <a:srcRect t="5006"/>
          <a:stretch/>
        </p:blipFill>
        <p:spPr>
          <a:xfrm>
            <a:off x="268938" y="1313300"/>
            <a:ext cx="4201000" cy="2355604"/>
          </a:xfrm>
          <a:prstGeom prst="rect">
            <a:avLst/>
          </a:prstGeom>
          <a:noFill/>
          <a:ln>
            <a:noFill/>
          </a:ln>
        </p:spPr>
      </p:pic>
      <p:sp>
        <p:nvSpPr>
          <p:cNvPr id="4971" name="Google Shape;4971;p190"/>
          <p:cNvSpPr/>
          <p:nvPr/>
        </p:nvSpPr>
        <p:spPr>
          <a:xfrm>
            <a:off x="269000" y="865400"/>
            <a:ext cx="4200900" cy="337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Inter"/>
                <a:ea typeface="Inter"/>
                <a:cs typeface="Inter"/>
                <a:sym typeface="Inter"/>
              </a:rPr>
              <a:t>Personal Variable Importance</a:t>
            </a:r>
            <a:endParaRPr b="1">
              <a:solidFill>
                <a:schemeClr val="lt2"/>
              </a:solidFill>
              <a:latin typeface="Inter"/>
              <a:ea typeface="Inter"/>
              <a:cs typeface="Inter"/>
              <a:sym typeface="Inter"/>
            </a:endParaRPr>
          </a:p>
        </p:txBody>
      </p:sp>
      <p:sp>
        <p:nvSpPr>
          <p:cNvPr id="4972" name="Google Shape;4972;p190"/>
          <p:cNvSpPr/>
          <p:nvPr/>
        </p:nvSpPr>
        <p:spPr>
          <a:xfrm>
            <a:off x="4687800" y="865400"/>
            <a:ext cx="4200900" cy="337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Inter"/>
                <a:ea typeface="Inter"/>
                <a:cs typeface="Inter"/>
                <a:sym typeface="Inter"/>
              </a:rPr>
              <a:t>Organisational Variable Importance</a:t>
            </a:r>
            <a:endParaRPr b="1">
              <a:solidFill>
                <a:schemeClr val="lt2"/>
              </a:solidFill>
              <a:latin typeface="Inter"/>
              <a:ea typeface="Inter"/>
              <a:cs typeface="Inter"/>
              <a:sym typeface="Inter"/>
            </a:endParaRPr>
          </a:p>
        </p:txBody>
      </p:sp>
      <p:sp>
        <p:nvSpPr>
          <p:cNvPr id="4973" name="Google Shape;4973;p190"/>
          <p:cNvSpPr/>
          <p:nvPr/>
        </p:nvSpPr>
        <p:spPr>
          <a:xfrm rot="10800000">
            <a:off x="278875" y="3779300"/>
            <a:ext cx="4197000" cy="287700"/>
          </a:xfrm>
          <a:prstGeom prst="triangle">
            <a:avLst>
              <a:gd name="adj" fmla="val 50000"/>
            </a:avLst>
          </a:prstGeom>
          <a:solidFill>
            <a:srgbClr val="CA8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74" name="Google Shape;4974;p190"/>
          <p:cNvSpPr/>
          <p:nvPr/>
        </p:nvSpPr>
        <p:spPr>
          <a:xfrm rot="10800000">
            <a:off x="4689750" y="3779300"/>
            <a:ext cx="4197000" cy="287700"/>
          </a:xfrm>
          <a:prstGeom prst="triangle">
            <a:avLst>
              <a:gd name="adj" fmla="val 50000"/>
            </a:avLst>
          </a:prstGeom>
          <a:solidFill>
            <a:srgbClr val="CA8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75" name="Google Shape;4975;p190"/>
          <p:cNvSpPr/>
          <p:nvPr/>
        </p:nvSpPr>
        <p:spPr>
          <a:xfrm>
            <a:off x="276925" y="4194900"/>
            <a:ext cx="4200900" cy="33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Cultural Fit Scorecard</a:t>
            </a:r>
            <a:endParaRPr b="1">
              <a:latin typeface="Inter"/>
              <a:ea typeface="Inter"/>
              <a:cs typeface="Inter"/>
              <a:sym typeface="Inter"/>
            </a:endParaRPr>
          </a:p>
        </p:txBody>
      </p:sp>
      <p:sp>
        <p:nvSpPr>
          <p:cNvPr id="4976" name="Google Shape;4976;p190"/>
          <p:cNvSpPr/>
          <p:nvPr/>
        </p:nvSpPr>
        <p:spPr>
          <a:xfrm>
            <a:off x="4687800" y="4189750"/>
            <a:ext cx="4200900" cy="33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Organisational Alignment Scorecard</a:t>
            </a:r>
            <a:endParaRPr b="1">
              <a:latin typeface="Inter"/>
              <a:ea typeface="Inter"/>
              <a:cs typeface="Inter"/>
              <a:sym typeface="Inter"/>
            </a:endParaRPr>
          </a:p>
        </p:txBody>
      </p:sp>
      <p:grpSp>
        <p:nvGrpSpPr>
          <p:cNvPr id="4977" name="Google Shape;4977;p190"/>
          <p:cNvGrpSpPr/>
          <p:nvPr/>
        </p:nvGrpSpPr>
        <p:grpSpPr>
          <a:xfrm>
            <a:off x="278863" y="655840"/>
            <a:ext cx="2922917" cy="23352"/>
            <a:chOff x="4567820" y="1685723"/>
            <a:chExt cx="3056166" cy="45600"/>
          </a:xfrm>
        </p:grpSpPr>
        <p:cxnSp>
          <p:nvCxnSpPr>
            <p:cNvPr id="4978" name="Google Shape;4978;p190"/>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979" name="Google Shape;4979;p190"/>
            <p:cNvCxnSpPr>
              <a:endCxn id="498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4980" name="Google Shape;4980;p190"/>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4981" name="Google Shape;4981;p190"/>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85"/>
        <p:cNvGrpSpPr/>
        <p:nvPr/>
      </p:nvGrpSpPr>
      <p:grpSpPr>
        <a:xfrm>
          <a:off x="0" y="0"/>
          <a:ext cx="0" cy="0"/>
          <a:chOff x="0" y="0"/>
          <a:chExt cx="0" cy="0"/>
        </a:xfrm>
      </p:grpSpPr>
      <p:graphicFrame>
        <p:nvGraphicFramePr>
          <p:cNvPr id="4986" name="Google Shape;4986;p191"/>
          <p:cNvGraphicFramePr/>
          <p:nvPr/>
        </p:nvGraphicFramePr>
        <p:xfrm>
          <a:off x="210300" y="788200"/>
          <a:ext cx="8723375" cy="3818350"/>
        </p:xfrm>
        <a:graphic>
          <a:graphicData uri="http://schemas.openxmlformats.org/drawingml/2006/table">
            <a:tbl>
              <a:tblPr>
                <a:noFill/>
                <a:tableStyleId>{BF67A5F2-853C-407E-ABC8-3B785B46418E}</a:tableStyleId>
              </a:tblPr>
              <a:tblGrid>
                <a:gridCol w="1381100">
                  <a:extLst>
                    <a:ext uri="{9D8B030D-6E8A-4147-A177-3AD203B41FA5}">
                      <a16:colId xmlns:a16="http://schemas.microsoft.com/office/drawing/2014/main" val="20000"/>
                    </a:ext>
                  </a:extLst>
                </a:gridCol>
                <a:gridCol w="838100">
                  <a:extLst>
                    <a:ext uri="{9D8B030D-6E8A-4147-A177-3AD203B41FA5}">
                      <a16:colId xmlns:a16="http://schemas.microsoft.com/office/drawing/2014/main" val="20001"/>
                    </a:ext>
                  </a:extLst>
                </a:gridCol>
                <a:gridCol w="5689675">
                  <a:extLst>
                    <a:ext uri="{9D8B030D-6E8A-4147-A177-3AD203B41FA5}">
                      <a16:colId xmlns:a16="http://schemas.microsoft.com/office/drawing/2014/main" val="20002"/>
                    </a:ext>
                  </a:extLst>
                </a:gridCol>
                <a:gridCol w="814500">
                  <a:extLst>
                    <a:ext uri="{9D8B030D-6E8A-4147-A177-3AD203B41FA5}">
                      <a16:colId xmlns:a16="http://schemas.microsoft.com/office/drawing/2014/main" val="20003"/>
                    </a:ext>
                  </a:extLst>
                </a:gridCol>
              </a:tblGrid>
              <a:tr h="273000">
                <a:tc>
                  <a:txBody>
                    <a:bodyPr/>
                    <a:lstStyle/>
                    <a:p>
                      <a:pPr marL="0" lvl="0" indent="0" algn="l" rtl="0">
                        <a:spcBef>
                          <a:spcPts val="0"/>
                        </a:spcBef>
                        <a:spcAft>
                          <a:spcPts val="0"/>
                        </a:spcAft>
                        <a:buNone/>
                      </a:pPr>
                      <a:r>
                        <a:rPr lang="en" sz="700" b="1">
                          <a:solidFill>
                            <a:srgbClr val="FFFFFF"/>
                          </a:solidFill>
                        </a:rPr>
                        <a:t>Variables</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Weight</a:t>
                      </a:r>
                      <a:endParaRPr sz="700" b="1"/>
                    </a:p>
                  </a:txBody>
                  <a:tcPr marL="63500" marR="63500" marT="63500" marB="63500">
                    <a:solidFill>
                      <a:srgbClr val="B7B7B7"/>
                    </a:solidFill>
                  </a:tcPr>
                </a:tc>
                <a:tc>
                  <a:txBody>
                    <a:bodyPr/>
                    <a:lstStyle/>
                    <a:p>
                      <a:pPr marL="0" lvl="0" indent="0" algn="l" rtl="0">
                        <a:spcBef>
                          <a:spcPts val="0"/>
                        </a:spcBef>
                        <a:spcAft>
                          <a:spcPts val="0"/>
                        </a:spcAft>
                        <a:buNone/>
                      </a:pPr>
                      <a:r>
                        <a:rPr lang="en" sz="700" b="1"/>
                        <a:t>Scoring Criteria</a:t>
                      </a:r>
                      <a:endParaRPr sz="700" b="1"/>
                    </a:p>
                  </a:txBody>
                  <a:tcPr marL="63500" marR="63500" marT="63500" marB="63500">
                    <a:solidFill>
                      <a:srgbClr val="B7B7B7"/>
                    </a:solidFill>
                  </a:tcPr>
                </a:tc>
                <a:tc>
                  <a:txBody>
                    <a:bodyPr/>
                    <a:lstStyle/>
                    <a:p>
                      <a:pPr marL="0" lvl="0" indent="0" algn="l" rtl="0">
                        <a:spcBef>
                          <a:spcPts val="0"/>
                        </a:spcBef>
                        <a:spcAft>
                          <a:spcPts val="0"/>
                        </a:spcAft>
                        <a:buNone/>
                      </a:pPr>
                      <a:r>
                        <a:rPr lang="en" sz="700" b="1"/>
                        <a:t>Weighted Score</a:t>
                      </a:r>
                      <a:endParaRPr sz="700" b="1"/>
                    </a:p>
                  </a:txBody>
                  <a:tcPr marL="63500" marR="63500" marT="63500" marB="63500">
                    <a:solidFill>
                      <a:srgbClr val="B7B7B7"/>
                    </a:solidFill>
                  </a:tcPr>
                </a:tc>
                <a:extLst>
                  <a:ext uri="{0D108BD9-81ED-4DB2-BD59-A6C34878D82A}">
                    <a16:rowId xmlns:a16="http://schemas.microsoft.com/office/drawing/2014/main" val="10000"/>
                  </a:ext>
                </a:extLst>
              </a:tr>
              <a:tr h="275250">
                <a:tc>
                  <a:txBody>
                    <a:bodyPr/>
                    <a:lstStyle/>
                    <a:p>
                      <a:pPr marL="0" lvl="0" indent="0" algn="l" rtl="0">
                        <a:spcBef>
                          <a:spcPts val="0"/>
                        </a:spcBef>
                        <a:spcAft>
                          <a:spcPts val="0"/>
                        </a:spcAft>
                        <a:buNone/>
                      </a:pPr>
                      <a:r>
                        <a:rPr lang="en" sz="700" b="1">
                          <a:solidFill>
                            <a:srgbClr val="FFFFFF"/>
                          </a:solidFill>
                        </a:rPr>
                        <a:t>Total Working Years</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19%</a:t>
                      </a:r>
                      <a:endParaRPr sz="700" b="1"/>
                    </a:p>
                  </a:txBody>
                  <a:tcPr marL="63500" marR="63500" marT="63500" marB="63500">
                    <a:solidFill>
                      <a:srgbClr val="CC0000"/>
                    </a:solidFill>
                  </a:tcPr>
                </a:tc>
                <a:tc>
                  <a:txBody>
                    <a:bodyPr/>
                    <a:lstStyle/>
                    <a:p>
                      <a:pPr marL="0" lvl="0" indent="0" algn="l" rtl="0">
                        <a:spcBef>
                          <a:spcPts val="0"/>
                        </a:spcBef>
                        <a:spcAft>
                          <a:spcPts val="0"/>
                        </a:spcAft>
                        <a:buNone/>
                      </a:pPr>
                      <a:r>
                        <a:rPr lang="en" sz="700"/>
                        <a:t>Total working years between 20-40 receives 5 points, 11-20 receives 3 points,  0-10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01"/>
                  </a:ext>
                </a:extLst>
              </a:tr>
              <a:tr h="275250">
                <a:tc>
                  <a:txBody>
                    <a:bodyPr/>
                    <a:lstStyle/>
                    <a:p>
                      <a:pPr marL="0" lvl="0" indent="0" algn="l" rtl="0">
                        <a:spcBef>
                          <a:spcPts val="0"/>
                        </a:spcBef>
                        <a:spcAft>
                          <a:spcPts val="0"/>
                        </a:spcAft>
                        <a:buNone/>
                      </a:pPr>
                      <a:r>
                        <a:rPr lang="en" sz="700" b="1">
                          <a:solidFill>
                            <a:srgbClr val="FFFFFF"/>
                          </a:solidFill>
                        </a:rPr>
                        <a:t>Age</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16%</a:t>
                      </a:r>
                      <a:endParaRPr sz="700" b="1"/>
                    </a:p>
                  </a:txBody>
                  <a:tcPr marL="63500" marR="63500" marT="63500" marB="63500">
                    <a:solidFill>
                      <a:srgbClr val="E06666"/>
                    </a:solidFill>
                  </a:tcPr>
                </a:tc>
                <a:tc>
                  <a:txBody>
                    <a:bodyPr/>
                    <a:lstStyle/>
                    <a:p>
                      <a:pPr marL="0" lvl="0" indent="0" algn="l" rtl="0">
                        <a:spcBef>
                          <a:spcPts val="0"/>
                        </a:spcBef>
                        <a:spcAft>
                          <a:spcPts val="0"/>
                        </a:spcAft>
                        <a:buNone/>
                      </a:pPr>
                      <a:r>
                        <a:rPr lang="en" sz="700"/>
                        <a:t>Age between 41-60 receives 5 points, 21-40 receives 3 points, 18-20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02"/>
                  </a:ext>
                </a:extLst>
              </a:tr>
              <a:tr h="275250">
                <a:tc>
                  <a:txBody>
                    <a:bodyPr/>
                    <a:lstStyle/>
                    <a:p>
                      <a:pPr marL="0" lvl="0" indent="0" algn="l" rtl="0">
                        <a:spcBef>
                          <a:spcPts val="0"/>
                        </a:spcBef>
                        <a:spcAft>
                          <a:spcPts val="0"/>
                        </a:spcAft>
                        <a:buNone/>
                      </a:pPr>
                      <a:r>
                        <a:rPr lang="en" sz="700" b="1">
                          <a:solidFill>
                            <a:srgbClr val="FFFFFF"/>
                          </a:solidFill>
                        </a:rPr>
                        <a:t>Years At Company</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12%</a:t>
                      </a:r>
                      <a:endParaRPr sz="700" b="1"/>
                    </a:p>
                  </a:txBody>
                  <a:tcPr marL="63500" marR="63500" marT="63500" marB="63500">
                    <a:solidFill>
                      <a:srgbClr val="EA9999"/>
                    </a:solidFill>
                  </a:tcPr>
                </a:tc>
                <a:tc>
                  <a:txBody>
                    <a:bodyPr/>
                    <a:lstStyle/>
                    <a:p>
                      <a:pPr marL="0" lvl="0" indent="0" algn="l" rtl="0">
                        <a:spcBef>
                          <a:spcPts val="0"/>
                        </a:spcBef>
                        <a:spcAft>
                          <a:spcPts val="0"/>
                        </a:spcAft>
                        <a:buNone/>
                      </a:pPr>
                      <a:r>
                        <a:rPr lang="en" sz="700"/>
                        <a:t>21-40 years at company receives 5 points, 0-20 years at company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03"/>
                  </a:ext>
                </a:extLst>
              </a:tr>
              <a:tr h="275250">
                <a:tc>
                  <a:txBody>
                    <a:bodyPr/>
                    <a:lstStyle/>
                    <a:p>
                      <a:pPr marL="0" lvl="0" indent="0" algn="l" rtl="0">
                        <a:spcBef>
                          <a:spcPts val="0"/>
                        </a:spcBef>
                        <a:spcAft>
                          <a:spcPts val="0"/>
                        </a:spcAft>
                        <a:buNone/>
                      </a:pPr>
                      <a:r>
                        <a:rPr lang="en" sz="700" b="1">
                          <a:solidFill>
                            <a:srgbClr val="FFFFFF"/>
                          </a:solidFill>
                        </a:rPr>
                        <a:t>No. of Companies Worked At</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11%</a:t>
                      </a:r>
                      <a:endParaRPr sz="700" b="1"/>
                    </a:p>
                  </a:txBody>
                  <a:tcPr marL="63500" marR="63500" marT="63500" marB="63500">
                    <a:solidFill>
                      <a:srgbClr val="F9CB9C"/>
                    </a:solidFill>
                  </a:tcPr>
                </a:tc>
                <a:tc>
                  <a:txBody>
                    <a:bodyPr/>
                    <a:lstStyle/>
                    <a:p>
                      <a:pPr marL="0" lvl="0" indent="0" algn="l" rtl="0">
                        <a:spcBef>
                          <a:spcPts val="0"/>
                        </a:spcBef>
                        <a:spcAft>
                          <a:spcPts val="0"/>
                        </a:spcAft>
                        <a:buNone/>
                      </a:pPr>
                      <a:r>
                        <a:rPr lang="en" sz="700"/>
                        <a:t>Working at 5-9 companies receives 5 points, 0-4 companies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04"/>
                  </a:ext>
                </a:extLst>
              </a:tr>
              <a:tr h="275250">
                <a:tc>
                  <a:txBody>
                    <a:bodyPr/>
                    <a:lstStyle/>
                    <a:p>
                      <a:pPr marL="0" lvl="0" indent="0" algn="l" rtl="0">
                        <a:spcBef>
                          <a:spcPts val="0"/>
                        </a:spcBef>
                        <a:spcAft>
                          <a:spcPts val="0"/>
                        </a:spcAft>
                        <a:buNone/>
                      </a:pPr>
                      <a:r>
                        <a:rPr lang="en" sz="700" b="1">
                          <a:solidFill>
                            <a:srgbClr val="FFFFFF"/>
                          </a:solidFill>
                        </a:rPr>
                        <a:t>Distance From Home</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10%</a:t>
                      </a:r>
                      <a:endParaRPr sz="700" b="1"/>
                    </a:p>
                  </a:txBody>
                  <a:tcPr marL="63500" marR="63500" marT="63500" marB="63500">
                    <a:solidFill>
                      <a:srgbClr val="F6B26B"/>
                    </a:solidFill>
                  </a:tcPr>
                </a:tc>
                <a:tc>
                  <a:txBody>
                    <a:bodyPr/>
                    <a:lstStyle/>
                    <a:p>
                      <a:pPr marL="0" lvl="0" indent="0" algn="l" rtl="0">
                        <a:spcBef>
                          <a:spcPts val="0"/>
                        </a:spcBef>
                        <a:spcAft>
                          <a:spcPts val="0"/>
                        </a:spcAft>
                        <a:buNone/>
                      </a:pPr>
                      <a:r>
                        <a:rPr lang="en" sz="700"/>
                        <a:t>Distance of 0-14 from home receives 5 points, 14-29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05"/>
                  </a:ext>
                </a:extLst>
              </a:tr>
              <a:tr h="275250">
                <a:tc>
                  <a:txBody>
                    <a:bodyPr/>
                    <a:lstStyle/>
                    <a:p>
                      <a:pPr marL="0" lvl="0" indent="0" algn="l" rtl="0">
                        <a:spcBef>
                          <a:spcPts val="0"/>
                        </a:spcBef>
                        <a:spcAft>
                          <a:spcPts val="0"/>
                        </a:spcAft>
                        <a:buNone/>
                      </a:pPr>
                      <a:r>
                        <a:rPr lang="en" sz="700" b="1">
                          <a:solidFill>
                            <a:srgbClr val="FFFFFF"/>
                          </a:solidFill>
                        </a:rPr>
                        <a:t>Environment Satisfaction</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9%</a:t>
                      </a:r>
                      <a:endParaRPr sz="700" b="1"/>
                    </a:p>
                  </a:txBody>
                  <a:tcPr marL="63500" marR="63500" marT="63500" marB="63500">
                    <a:solidFill>
                      <a:srgbClr val="E69138"/>
                    </a:solidFill>
                  </a:tcPr>
                </a:tc>
                <a:tc>
                  <a:txBody>
                    <a:bodyPr/>
                    <a:lstStyle/>
                    <a:p>
                      <a:pPr marL="0" lvl="0" indent="0" algn="l" rtl="0">
                        <a:spcBef>
                          <a:spcPts val="0"/>
                        </a:spcBef>
                        <a:spcAft>
                          <a:spcPts val="0"/>
                        </a:spcAft>
                        <a:buNone/>
                      </a:pPr>
                      <a:r>
                        <a:rPr lang="en" sz="700"/>
                        <a:t>High and Very High environment satisfaction receives 5 points, Medium receives 3 points, Low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06"/>
                  </a:ext>
                </a:extLst>
              </a:tr>
              <a:tr h="275250">
                <a:tc>
                  <a:txBody>
                    <a:bodyPr/>
                    <a:lstStyle/>
                    <a:p>
                      <a:pPr marL="0" lvl="0" indent="0" algn="l" rtl="0">
                        <a:spcBef>
                          <a:spcPts val="0"/>
                        </a:spcBef>
                        <a:spcAft>
                          <a:spcPts val="0"/>
                        </a:spcAft>
                        <a:buNone/>
                      </a:pPr>
                      <a:r>
                        <a:rPr lang="en" sz="700" b="1">
                          <a:solidFill>
                            <a:srgbClr val="FFFFFF"/>
                          </a:solidFill>
                        </a:rPr>
                        <a:t>Marital Status</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8%</a:t>
                      </a:r>
                      <a:endParaRPr sz="700" b="1"/>
                    </a:p>
                  </a:txBody>
                  <a:tcPr marL="63500" marR="63500" marT="63500" marB="63500">
                    <a:solidFill>
                      <a:srgbClr val="F1C232"/>
                    </a:solidFill>
                  </a:tcPr>
                </a:tc>
                <a:tc>
                  <a:txBody>
                    <a:bodyPr/>
                    <a:lstStyle/>
                    <a:p>
                      <a:pPr marL="0" lvl="0" indent="0" algn="l" rtl="0">
                        <a:spcBef>
                          <a:spcPts val="0"/>
                        </a:spcBef>
                        <a:spcAft>
                          <a:spcPts val="0"/>
                        </a:spcAft>
                        <a:buNone/>
                      </a:pPr>
                      <a:r>
                        <a:rPr lang="en" sz="700"/>
                        <a:t>Divorced employees receive 5 points, Married receive 3 points, Single receive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07"/>
                  </a:ext>
                </a:extLst>
              </a:tr>
              <a:tr h="275250">
                <a:tc>
                  <a:txBody>
                    <a:bodyPr/>
                    <a:lstStyle/>
                    <a:p>
                      <a:pPr marL="0" lvl="0" indent="0" algn="l" rtl="0">
                        <a:spcBef>
                          <a:spcPts val="0"/>
                        </a:spcBef>
                        <a:spcAft>
                          <a:spcPts val="0"/>
                        </a:spcAft>
                        <a:buNone/>
                      </a:pPr>
                      <a:r>
                        <a:rPr lang="en" sz="700" b="1">
                          <a:solidFill>
                            <a:srgbClr val="FFFFFF"/>
                          </a:solidFill>
                        </a:rPr>
                        <a:t>Gender</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5%</a:t>
                      </a:r>
                      <a:endParaRPr sz="700" b="1"/>
                    </a:p>
                  </a:txBody>
                  <a:tcPr marL="63500" marR="63500" marT="63500" marB="63500">
                    <a:solidFill>
                      <a:srgbClr val="FFD966"/>
                    </a:solidFill>
                  </a:tcPr>
                </a:tc>
                <a:tc>
                  <a:txBody>
                    <a:bodyPr/>
                    <a:lstStyle/>
                    <a:p>
                      <a:pPr marL="0" lvl="0" indent="0" algn="l" rtl="0">
                        <a:spcBef>
                          <a:spcPts val="0"/>
                        </a:spcBef>
                        <a:spcAft>
                          <a:spcPts val="0"/>
                        </a:spcAft>
                        <a:buNone/>
                      </a:pPr>
                      <a:r>
                        <a:rPr lang="en" sz="700"/>
                        <a:t>Female employees receive 5 points, Male receive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08"/>
                  </a:ext>
                </a:extLst>
              </a:tr>
              <a:tr h="275250">
                <a:tc>
                  <a:txBody>
                    <a:bodyPr/>
                    <a:lstStyle/>
                    <a:p>
                      <a:pPr marL="0" lvl="0" indent="0" algn="l" rtl="0">
                        <a:spcBef>
                          <a:spcPts val="0"/>
                        </a:spcBef>
                        <a:spcAft>
                          <a:spcPts val="0"/>
                        </a:spcAft>
                        <a:buNone/>
                      </a:pPr>
                      <a:r>
                        <a:rPr lang="en" sz="700" b="1">
                          <a:solidFill>
                            <a:srgbClr val="FFFFFF"/>
                          </a:solidFill>
                        </a:rPr>
                        <a:t>Job Satisfaction</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4%</a:t>
                      </a:r>
                      <a:endParaRPr sz="700" b="1"/>
                    </a:p>
                  </a:txBody>
                  <a:tcPr marL="63500" marR="63500" marT="63500" marB="63500">
                    <a:solidFill>
                      <a:srgbClr val="FFE599"/>
                    </a:solidFill>
                  </a:tcPr>
                </a:tc>
                <a:tc>
                  <a:txBody>
                    <a:bodyPr/>
                    <a:lstStyle/>
                    <a:p>
                      <a:pPr marL="0" lvl="0" indent="0" algn="l" rtl="0">
                        <a:spcBef>
                          <a:spcPts val="0"/>
                        </a:spcBef>
                        <a:spcAft>
                          <a:spcPts val="0"/>
                        </a:spcAft>
                        <a:buNone/>
                      </a:pPr>
                      <a:r>
                        <a:rPr lang="en" sz="700"/>
                        <a:t>Very high job satisfaction receives 5 points, Medium and High receive 3 points, Low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09"/>
                  </a:ext>
                </a:extLst>
              </a:tr>
              <a:tr h="396425">
                <a:tc>
                  <a:txBody>
                    <a:bodyPr/>
                    <a:lstStyle/>
                    <a:p>
                      <a:pPr marL="0" lvl="0" indent="0" algn="l" rtl="0">
                        <a:spcBef>
                          <a:spcPts val="0"/>
                        </a:spcBef>
                        <a:spcAft>
                          <a:spcPts val="0"/>
                        </a:spcAft>
                        <a:buNone/>
                      </a:pPr>
                      <a:r>
                        <a:rPr lang="en" sz="700" b="1">
                          <a:solidFill>
                            <a:srgbClr val="FFFFFF"/>
                          </a:solidFill>
                        </a:rPr>
                        <a:t>Education Level</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3%</a:t>
                      </a:r>
                      <a:endParaRPr sz="700" b="1"/>
                    </a:p>
                  </a:txBody>
                  <a:tcPr marL="63500" marR="63500" marT="63500" marB="63500">
                    <a:solidFill>
                      <a:srgbClr val="D9EAD3"/>
                    </a:solidFill>
                  </a:tcPr>
                </a:tc>
                <a:tc>
                  <a:txBody>
                    <a:bodyPr/>
                    <a:lstStyle/>
                    <a:p>
                      <a:pPr marL="0" lvl="0" indent="0" algn="l" rtl="0">
                        <a:spcBef>
                          <a:spcPts val="0"/>
                        </a:spcBef>
                        <a:spcAft>
                          <a:spcPts val="0"/>
                        </a:spcAft>
                        <a:buNone/>
                      </a:pPr>
                      <a:r>
                        <a:rPr lang="en" sz="700"/>
                        <a:t>Doctorate degree receives 5 points, Master degree receives 4 points, College degree receives 3 points, Bachelor degree receives 2 points, Below college education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10"/>
                  </a:ext>
                </a:extLst>
              </a:tr>
              <a:tr h="275250">
                <a:tc>
                  <a:txBody>
                    <a:bodyPr/>
                    <a:lstStyle/>
                    <a:p>
                      <a:pPr marL="0" lvl="0" indent="0" algn="l" rtl="0">
                        <a:spcBef>
                          <a:spcPts val="0"/>
                        </a:spcBef>
                        <a:spcAft>
                          <a:spcPts val="0"/>
                        </a:spcAft>
                        <a:buNone/>
                      </a:pPr>
                      <a:r>
                        <a:rPr lang="en" sz="700" b="1">
                          <a:solidFill>
                            <a:srgbClr val="FFFFFF"/>
                          </a:solidFill>
                        </a:rPr>
                        <a:t>Relationship Satisfaction</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2%</a:t>
                      </a:r>
                      <a:endParaRPr sz="700" b="1"/>
                    </a:p>
                  </a:txBody>
                  <a:tcPr marL="63500" marR="63500" marT="63500" marB="63500">
                    <a:solidFill>
                      <a:srgbClr val="B6D7A8"/>
                    </a:solidFill>
                  </a:tcPr>
                </a:tc>
                <a:tc>
                  <a:txBody>
                    <a:bodyPr/>
                    <a:lstStyle/>
                    <a:p>
                      <a:pPr marL="0" lvl="0" indent="0" algn="l" rtl="0">
                        <a:spcBef>
                          <a:spcPts val="0"/>
                        </a:spcBef>
                        <a:spcAft>
                          <a:spcPts val="0"/>
                        </a:spcAft>
                        <a:buNone/>
                      </a:pPr>
                      <a:r>
                        <a:rPr lang="en" sz="700"/>
                        <a:t>Medium to Very High relationship satisfaction receive 5 points, Low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11"/>
                  </a:ext>
                </a:extLst>
              </a:tr>
              <a:tr h="396425">
                <a:tc>
                  <a:txBody>
                    <a:bodyPr/>
                    <a:lstStyle/>
                    <a:p>
                      <a:pPr marL="0" lvl="0" indent="0" algn="l" rtl="0">
                        <a:spcBef>
                          <a:spcPts val="0"/>
                        </a:spcBef>
                        <a:spcAft>
                          <a:spcPts val="0"/>
                        </a:spcAft>
                        <a:buNone/>
                      </a:pPr>
                      <a:r>
                        <a:rPr lang="en" sz="700" b="1">
                          <a:solidFill>
                            <a:srgbClr val="FFFFFF"/>
                          </a:solidFill>
                        </a:rPr>
                        <a:t>Education Field</a:t>
                      </a:r>
                      <a:endParaRPr sz="700" b="1">
                        <a:solidFill>
                          <a:srgbClr val="FFFFFF"/>
                        </a:solidFill>
                      </a:endParaRPr>
                    </a:p>
                  </a:txBody>
                  <a:tcPr marL="63500" marR="63500" marT="63500" marB="63500">
                    <a:solidFill>
                      <a:srgbClr val="4A86E8"/>
                    </a:solidFill>
                  </a:tcPr>
                </a:tc>
                <a:tc>
                  <a:txBody>
                    <a:bodyPr/>
                    <a:lstStyle/>
                    <a:p>
                      <a:pPr marL="0" lvl="0" indent="0" algn="l" rtl="0">
                        <a:spcBef>
                          <a:spcPts val="0"/>
                        </a:spcBef>
                        <a:spcAft>
                          <a:spcPts val="0"/>
                        </a:spcAft>
                        <a:buNone/>
                      </a:pPr>
                      <a:r>
                        <a:rPr lang="en" sz="700" b="1"/>
                        <a:t>1%</a:t>
                      </a:r>
                      <a:endParaRPr sz="700" b="1"/>
                    </a:p>
                  </a:txBody>
                  <a:tcPr marL="63500" marR="63500" marT="63500" marB="63500">
                    <a:solidFill>
                      <a:srgbClr val="93C47D"/>
                    </a:solidFill>
                  </a:tcPr>
                </a:tc>
                <a:tc>
                  <a:txBody>
                    <a:bodyPr/>
                    <a:lstStyle/>
                    <a:p>
                      <a:pPr marL="0" lvl="0" indent="0" algn="l" rtl="0">
                        <a:spcBef>
                          <a:spcPts val="0"/>
                        </a:spcBef>
                        <a:spcAft>
                          <a:spcPts val="0"/>
                        </a:spcAft>
                        <a:buNone/>
                      </a:pPr>
                      <a:r>
                        <a:rPr lang="en" sz="700"/>
                        <a:t>Medial and other education fields receive 5 points, Life sciences receives 4 points, Marketing receives 3 points, Technical receives 2 points, Human resources receives 1 point</a:t>
                      </a:r>
                      <a:endParaRPr sz="700"/>
                    </a:p>
                  </a:txBody>
                  <a:tcPr marL="63500" marR="63500" marT="63500" marB="63500"/>
                </a:tc>
                <a:tc>
                  <a:txBody>
                    <a:bodyPr/>
                    <a:lstStyle/>
                    <a:p>
                      <a:pPr marL="0" lvl="0" indent="0" algn="l" rtl="0">
                        <a:spcBef>
                          <a:spcPts val="0"/>
                        </a:spcBef>
                        <a:spcAft>
                          <a:spcPts val="0"/>
                        </a:spcAft>
                        <a:buNone/>
                      </a:pPr>
                      <a:endParaRPr sz="700"/>
                    </a:p>
                  </a:txBody>
                  <a:tcPr marL="63500" marR="63500" marT="63500" marB="63500"/>
                </a:tc>
                <a:extLst>
                  <a:ext uri="{0D108BD9-81ED-4DB2-BD59-A6C34878D82A}">
                    <a16:rowId xmlns:a16="http://schemas.microsoft.com/office/drawing/2014/main" val="10012"/>
                  </a:ext>
                </a:extLst>
              </a:tr>
            </a:tbl>
          </a:graphicData>
        </a:graphic>
      </p:graphicFrame>
      <p:sp>
        <p:nvSpPr>
          <p:cNvPr id="4987" name="Google Shape;4987;p191"/>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4988" name="Google Shape;4988;p191"/>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4989" name="Google Shape;4989;p191"/>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4990" name="Google Shape;4990;p191"/>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4991" name="Google Shape;4991;p191"/>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4992" name="Google Shape;4992;p191"/>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4993" name="Google Shape;4993;p191"/>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4994" name="Google Shape;4994;p191"/>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4995" name="Google Shape;4995;p191"/>
          <p:cNvSpPr txBox="1">
            <a:spLocks noGrp="1"/>
          </p:cNvSpPr>
          <p:nvPr>
            <p:ph type="title"/>
          </p:nvPr>
        </p:nvSpPr>
        <p:spPr>
          <a:xfrm>
            <a:off x="225275" y="733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Sample Cultural Fit Scorecard</a:t>
            </a:r>
            <a:endParaRPr>
              <a:solidFill>
                <a:srgbClr val="CC0000"/>
              </a:solidFill>
            </a:endParaRPr>
          </a:p>
        </p:txBody>
      </p:sp>
      <p:sp>
        <p:nvSpPr>
          <p:cNvPr id="4996" name="Google Shape;4996;p191"/>
          <p:cNvSpPr/>
          <p:nvPr/>
        </p:nvSpPr>
        <p:spPr>
          <a:xfrm>
            <a:off x="156850" y="3484775"/>
            <a:ext cx="8834400" cy="5088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997" name="Google Shape;4997;p191"/>
          <p:cNvGrpSpPr/>
          <p:nvPr/>
        </p:nvGrpSpPr>
        <p:grpSpPr>
          <a:xfrm>
            <a:off x="302331" y="615700"/>
            <a:ext cx="4218120" cy="30351"/>
            <a:chOff x="4567820" y="1685723"/>
            <a:chExt cx="3056166" cy="45600"/>
          </a:xfrm>
        </p:grpSpPr>
        <p:cxnSp>
          <p:nvCxnSpPr>
            <p:cNvPr id="4998" name="Google Shape;4998;p191"/>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4999" name="Google Shape;4999;p191"/>
            <p:cNvCxnSpPr>
              <a:endCxn id="500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000" name="Google Shape;5000;p191"/>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5001" name="Google Shape;5001;p191"/>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05"/>
        <p:cNvGrpSpPr/>
        <p:nvPr/>
      </p:nvGrpSpPr>
      <p:grpSpPr>
        <a:xfrm>
          <a:off x="0" y="0"/>
          <a:ext cx="0" cy="0"/>
          <a:chOff x="0" y="0"/>
          <a:chExt cx="0" cy="0"/>
        </a:xfrm>
      </p:grpSpPr>
      <p:sp>
        <p:nvSpPr>
          <p:cNvPr id="5006" name="Google Shape;5006;p192"/>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007" name="Google Shape;5007;p192"/>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008" name="Google Shape;5008;p192"/>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009" name="Google Shape;5009;p192"/>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010" name="Google Shape;5010;p192"/>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011" name="Google Shape;5011;p192"/>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012" name="Google Shape;5012;p192"/>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013" name="Google Shape;5013;p192"/>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014" name="Google Shape;5014;p192"/>
          <p:cNvSpPr txBox="1">
            <a:spLocks noGrp="1"/>
          </p:cNvSpPr>
          <p:nvPr>
            <p:ph type="title"/>
          </p:nvPr>
        </p:nvSpPr>
        <p:spPr>
          <a:xfrm>
            <a:off x="271725" y="93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Example: </a:t>
            </a:r>
            <a:r>
              <a:rPr lang="en">
                <a:solidFill>
                  <a:srgbClr val="000000"/>
                </a:solidFill>
              </a:rPr>
              <a:t>Education Level</a:t>
            </a:r>
            <a:endParaRPr>
              <a:solidFill>
                <a:srgbClr val="000000"/>
              </a:solidFill>
            </a:endParaRPr>
          </a:p>
        </p:txBody>
      </p:sp>
      <p:sp>
        <p:nvSpPr>
          <p:cNvPr id="5015" name="Google Shape;5015;p192"/>
          <p:cNvSpPr txBox="1"/>
          <p:nvPr/>
        </p:nvSpPr>
        <p:spPr>
          <a:xfrm>
            <a:off x="4200625" y="809850"/>
            <a:ext cx="4539900" cy="906300"/>
          </a:xfrm>
          <a:prstGeom prst="rect">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1000"/>
              </a:spcAft>
              <a:buNone/>
            </a:pPr>
            <a:r>
              <a:rPr lang="en" sz="1800" b="1">
                <a:latin typeface="Inter"/>
                <a:ea typeface="Inter"/>
                <a:cs typeface="Inter"/>
                <a:sym typeface="Inter"/>
              </a:rPr>
              <a:t>              Employee A: </a:t>
            </a:r>
            <a:r>
              <a:rPr lang="en" sz="1800">
                <a:latin typeface="Inter"/>
                <a:ea typeface="Inter"/>
                <a:cs typeface="Inter"/>
                <a:sym typeface="Inter"/>
              </a:rPr>
              <a:t>Bachelor Degree</a:t>
            </a:r>
            <a:endParaRPr sz="1800">
              <a:latin typeface="Inter"/>
              <a:ea typeface="Inter"/>
              <a:cs typeface="Inter"/>
              <a:sym typeface="Inter"/>
            </a:endParaRPr>
          </a:p>
        </p:txBody>
      </p:sp>
      <p:sp>
        <p:nvSpPr>
          <p:cNvPr id="5016" name="Google Shape;5016;p192"/>
          <p:cNvSpPr txBox="1"/>
          <p:nvPr/>
        </p:nvSpPr>
        <p:spPr>
          <a:xfrm>
            <a:off x="4200625" y="2498588"/>
            <a:ext cx="4539900" cy="906300"/>
          </a:xfrm>
          <a:prstGeom prst="rect">
            <a:avLst/>
          </a:prstGeom>
          <a:solidFill>
            <a:srgbClr val="CA8786"/>
          </a:solidFill>
          <a:ln>
            <a:noFill/>
          </a:ln>
        </p:spPr>
        <p:txBody>
          <a:bodyPr spcFirstLastPara="1" wrap="square" lIns="91425" tIns="91425" rIns="91425" bIns="91425" anchor="ctr" anchorCtr="0">
            <a:noAutofit/>
          </a:bodyPr>
          <a:lstStyle/>
          <a:p>
            <a:pPr marL="0" lvl="0" indent="0" algn="l" rtl="0">
              <a:spcBef>
                <a:spcPts val="0"/>
              </a:spcBef>
              <a:spcAft>
                <a:spcPts val="1000"/>
              </a:spcAft>
              <a:buNone/>
            </a:pPr>
            <a:r>
              <a:rPr lang="en" sz="1800" b="1">
                <a:latin typeface="Inter"/>
                <a:ea typeface="Inter"/>
                <a:cs typeface="Inter"/>
                <a:sym typeface="Inter"/>
              </a:rPr>
              <a:t>              Points Assigned: </a:t>
            </a:r>
            <a:r>
              <a:rPr lang="en" sz="1800">
                <a:latin typeface="Inter"/>
                <a:ea typeface="Inter"/>
                <a:cs typeface="Inter"/>
                <a:sym typeface="Inter"/>
              </a:rPr>
              <a:t>4 points</a:t>
            </a:r>
            <a:endParaRPr sz="1800">
              <a:latin typeface="Inter"/>
              <a:ea typeface="Inter"/>
              <a:cs typeface="Inter"/>
              <a:sym typeface="Inter"/>
            </a:endParaRPr>
          </a:p>
        </p:txBody>
      </p:sp>
      <p:pic>
        <p:nvPicPr>
          <p:cNvPr id="5017" name="Google Shape;5017;p192"/>
          <p:cNvPicPr preferRelativeResize="0"/>
          <p:nvPr/>
        </p:nvPicPr>
        <p:blipFill>
          <a:blip r:embed="rId3">
            <a:alphaModFix/>
          </a:blip>
          <a:stretch>
            <a:fillRect/>
          </a:stretch>
        </p:blipFill>
        <p:spPr>
          <a:xfrm>
            <a:off x="4268814" y="893388"/>
            <a:ext cx="758801" cy="686050"/>
          </a:xfrm>
          <a:prstGeom prst="rect">
            <a:avLst/>
          </a:prstGeom>
          <a:noFill/>
          <a:ln>
            <a:noFill/>
          </a:ln>
        </p:spPr>
      </p:pic>
      <p:pic>
        <p:nvPicPr>
          <p:cNvPr id="5018" name="Google Shape;5018;p192"/>
          <p:cNvPicPr preferRelativeResize="0"/>
          <p:nvPr/>
        </p:nvPicPr>
        <p:blipFill>
          <a:blip r:embed="rId4">
            <a:alphaModFix/>
          </a:blip>
          <a:stretch>
            <a:fillRect/>
          </a:stretch>
        </p:blipFill>
        <p:spPr>
          <a:xfrm>
            <a:off x="4246688" y="2550163"/>
            <a:ext cx="803175" cy="803175"/>
          </a:xfrm>
          <a:prstGeom prst="rect">
            <a:avLst/>
          </a:prstGeom>
          <a:noFill/>
          <a:ln>
            <a:noFill/>
          </a:ln>
        </p:spPr>
      </p:pic>
      <p:sp>
        <p:nvSpPr>
          <p:cNvPr id="5019" name="Google Shape;5019;p192"/>
          <p:cNvSpPr/>
          <p:nvPr/>
        </p:nvSpPr>
        <p:spPr>
          <a:xfrm>
            <a:off x="403563" y="3640688"/>
            <a:ext cx="1962600" cy="389700"/>
          </a:xfrm>
          <a:prstGeom prst="rect">
            <a:avLst/>
          </a:prstGeom>
          <a:solidFill>
            <a:srgbClr val="CB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Inter"/>
                <a:ea typeface="Inter"/>
                <a:cs typeface="Inter"/>
                <a:sym typeface="Inter"/>
              </a:rPr>
              <a:t>Points</a:t>
            </a:r>
            <a:endParaRPr b="1">
              <a:solidFill>
                <a:schemeClr val="accent6"/>
              </a:solidFill>
              <a:latin typeface="Inter"/>
              <a:ea typeface="Inter"/>
              <a:cs typeface="Inter"/>
              <a:sym typeface="Inter"/>
            </a:endParaRPr>
          </a:p>
        </p:txBody>
      </p:sp>
      <p:sp>
        <p:nvSpPr>
          <p:cNvPr id="5020" name="Google Shape;5020;p192"/>
          <p:cNvSpPr/>
          <p:nvPr/>
        </p:nvSpPr>
        <p:spPr>
          <a:xfrm>
            <a:off x="403563" y="4030388"/>
            <a:ext cx="1962600" cy="607500"/>
          </a:xfrm>
          <a:prstGeom prst="rect">
            <a:avLst/>
          </a:prstGeom>
          <a:solidFill>
            <a:srgbClr val="C2C2C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Inter"/>
                <a:ea typeface="Inter"/>
                <a:cs typeface="Inter"/>
                <a:sym typeface="Inter"/>
              </a:rPr>
              <a:t>⅘</a:t>
            </a:r>
            <a:endParaRPr sz="2500">
              <a:latin typeface="Inter"/>
              <a:ea typeface="Inter"/>
              <a:cs typeface="Inter"/>
              <a:sym typeface="Inter"/>
            </a:endParaRPr>
          </a:p>
        </p:txBody>
      </p:sp>
      <p:sp>
        <p:nvSpPr>
          <p:cNvPr id="5021" name="Google Shape;5021;p192"/>
          <p:cNvSpPr/>
          <p:nvPr/>
        </p:nvSpPr>
        <p:spPr>
          <a:xfrm>
            <a:off x="3202350" y="3640688"/>
            <a:ext cx="1962600" cy="389700"/>
          </a:xfrm>
          <a:prstGeom prst="rect">
            <a:avLst/>
          </a:prstGeom>
          <a:solidFill>
            <a:srgbClr val="CB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Inter"/>
                <a:ea typeface="Inter"/>
                <a:cs typeface="Inter"/>
                <a:sym typeface="Inter"/>
              </a:rPr>
              <a:t>Weight</a:t>
            </a:r>
            <a:endParaRPr b="1">
              <a:solidFill>
                <a:schemeClr val="accent6"/>
              </a:solidFill>
              <a:latin typeface="Inter"/>
              <a:ea typeface="Inter"/>
              <a:cs typeface="Inter"/>
              <a:sym typeface="Inter"/>
            </a:endParaRPr>
          </a:p>
        </p:txBody>
      </p:sp>
      <p:sp>
        <p:nvSpPr>
          <p:cNvPr id="5022" name="Google Shape;5022;p192"/>
          <p:cNvSpPr/>
          <p:nvPr/>
        </p:nvSpPr>
        <p:spPr>
          <a:xfrm>
            <a:off x="3202363" y="4030388"/>
            <a:ext cx="1962600" cy="607500"/>
          </a:xfrm>
          <a:prstGeom prst="rect">
            <a:avLst/>
          </a:prstGeom>
          <a:solidFill>
            <a:srgbClr val="C2C2C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Inter"/>
                <a:ea typeface="Inter"/>
                <a:cs typeface="Inter"/>
                <a:sym typeface="Inter"/>
              </a:rPr>
              <a:t>3%</a:t>
            </a:r>
            <a:r>
              <a:rPr lang="en">
                <a:latin typeface="Inter"/>
                <a:ea typeface="Inter"/>
                <a:cs typeface="Inter"/>
                <a:sym typeface="Inter"/>
              </a:rPr>
              <a:t> </a:t>
            </a:r>
            <a:endParaRPr>
              <a:latin typeface="Inter"/>
              <a:ea typeface="Inter"/>
              <a:cs typeface="Inter"/>
              <a:sym typeface="Inter"/>
            </a:endParaRPr>
          </a:p>
        </p:txBody>
      </p:sp>
      <p:sp>
        <p:nvSpPr>
          <p:cNvPr id="5023" name="Google Shape;5023;p192"/>
          <p:cNvSpPr/>
          <p:nvPr/>
        </p:nvSpPr>
        <p:spPr>
          <a:xfrm>
            <a:off x="2533825" y="3867363"/>
            <a:ext cx="509100" cy="552300"/>
          </a:xfrm>
          <a:prstGeom prst="mathMultiply">
            <a:avLst>
              <a:gd name="adj1" fmla="val 2352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lt1"/>
              </a:highlight>
              <a:latin typeface="Inter"/>
              <a:ea typeface="Inter"/>
              <a:cs typeface="Inter"/>
              <a:sym typeface="Inter"/>
            </a:endParaRPr>
          </a:p>
        </p:txBody>
      </p:sp>
      <p:sp>
        <p:nvSpPr>
          <p:cNvPr id="5024" name="Google Shape;5024;p192"/>
          <p:cNvSpPr/>
          <p:nvPr/>
        </p:nvSpPr>
        <p:spPr>
          <a:xfrm>
            <a:off x="5361063" y="3867363"/>
            <a:ext cx="571500" cy="552300"/>
          </a:xfrm>
          <a:prstGeom prst="mathEqual">
            <a:avLst>
              <a:gd name="adj1" fmla="val 23520"/>
              <a:gd name="adj2" fmla="val 1176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aphicFrame>
        <p:nvGraphicFramePr>
          <p:cNvPr id="5025" name="Google Shape;5025;p192"/>
          <p:cNvGraphicFramePr/>
          <p:nvPr/>
        </p:nvGraphicFramePr>
        <p:xfrm>
          <a:off x="405600" y="809850"/>
          <a:ext cx="3581275" cy="2667000"/>
        </p:xfrm>
        <a:graphic>
          <a:graphicData uri="http://schemas.openxmlformats.org/drawingml/2006/table">
            <a:tbl>
              <a:tblPr>
                <a:noFill/>
                <a:tableStyleId>{0EEFD022-211E-4202-B071-438F139DE1FC}</a:tableStyleId>
              </a:tblPr>
              <a:tblGrid>
                <a:gridCol w="2145475">
                  <a:extLst>
                    <a:ext uri="{9D8B030D-6E8A-4147-A177-3AD203B41FA5}">
                      <a16:colId xmlns:a16="http://schemas.microsoft.com/office/drawing/2014/main" val="20000"/>
                    </a:ext>
                  </a:extLst>
                </a:gridCol>
                <a:gridCol w="1435800">
                  <a:extLst>
                    <a:ext uri="{9D8B030D-6E8A-4147-A177-3AD203B41FA5}">
                      <a16:colId xmlns:a16="http://schemas.microsoft.com/office/drawing/2014/main" val="20001"/>
                    </a:ext>
                  </a:extLst>
                </a:gridCol>
              </a:tblGrid>
              <a:tr h="381000">
                <a:tc gridSpan="2">
                  <a:txBody>
                    <a:bodyPr/>
                    <a:lstStyle/>
                    <a:p>
                      <a:pPr marL="0" lvl="0" indent="0" algn="ctr" rtl="0">
                        <a:spcBef>
                          <a:spcPts val="0"/>
                        </a:spcBef>
                        <a:spcAft>
                          <a:spcPts val="0"/>
                        </a:spcAft>
                        <a:buNone/>
                      </a:pPr>
                      <a:r>
                        <a:rPr lang="en" sz="1200" b="1">
                          <a:latin typeface="Inter"/>
                          <a:ea typeface="Inter"/>
                          <a:cs typeface="Inter"/>
                          <a:sym typeface="Inter"/>
                        </a:rPr>
                        <a:t>Scoring Criteria</a:t>
                      </a:r>
                      <a:endParaRPr sz="1200" b="1">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2C2C2"/>
                    </a:solidFill>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latin typeface="Inter"/>
                          <a:ea typeface="Inter"/>
                          <a:cs typeface="Inter"/>
                          <a:sym typeface="Inter"/>
                        </a:rPr>
                        <a:t>Doctorate Degree</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Inter"/>
                          <a:ea typeface="Inter"/>
                          <a:cs typeface="Inter"/>
                          <a:sym typeface="Inter"/>
                        </a:rPr>
                        <a:t>5 points</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latin typeface="Inter"/>
                          <a:ea typeface="Inter"/>
                          <a:cs typeface="Inter"/>
                          <a:sym typeface="Inter"/>
                        </a:rPr>
                        <a:t>Master Degree</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Inter"/>
                          <a:ea typeface="Inter"/>
                          <a:cs typeface="Inter"/>
                          <a:sym typeface="Inter"/>
                        </a:rPr>
                        <a:t>4 points</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latin typeface="Inter"/>
                          <a:ea typeface="Inter"/>
                          <a:cs typeface="Inter"/>
                          <a:sym typeface="Inter"/>
                        </a:rPr>
                        <a:t>College Degree</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Inter"/>
                          <a:ea typeface="Inter"/>
                          <a:cs typeface="Inter"/>
                          <a:sym typeface="Inter"/>
                        </a:rPr>
                        <a:t>3 points</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a:latin typeface="Inter"/>
                          <a:ea typeface="Inter"/>
                          <a:cs typeface="Inter"/>
                          <a:sym typeface="Inter"/>
                        </a:rPr>
                        <a:t>Bachelor Degree</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Inter"/>
                          <a:ea typeface="Inter"/>
                          <a:cs typeface="Inter"/>
                          <a:sym typeface="Inter"/>
                        </a:rPr>
                        <a:t>2 points</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a:latin typeface="Inter"/>
                          <a:ea typeface="Inter"/>
                          <a:cs typeface="Inter"/>
                          <a:sym typeface="Inter"/>
                        </a:rPr>
                        <a:t>Below College Degree</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Inter"/>
                          <a:ea typeface="Inter"/>
                          <a:cs typeface="Inter"/>
                          <a:sym typeface="Inter"/>
                        </a:rPr>
                        <a:t>1 point</a:t>
                      </a:r>
                      <a:endParaRPr sz="1200">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b="1">
                          <a:latin typeface="Inter"/>
                          <a:ea typeface="Inter"/>
                          <a:cs typeface="Inter"/>
                          <a:sym typeface="Inter"/>
                        </a:rPr>
                        <a:t>Max Points</a:t>
                      </a:r>
                      <a:endParaRPr sz="1200" b="1">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b="1">
                          <a:latin typeface="Inter"/>
                          <a:ea typeface="Inter"/>
                          <a:cs typeface="Inter"/>
                          <a:sym typeface="Inter"/>
                        </a:rPr>
                        <a:t>5 points</a:t>
                      </a:r>
                      <a:endParaRPr sz="1200" b="1">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026" name="Google Shape;5026;p192"/>
          <p:cNvSpPr/>
          <p:nvPr/>
        </p:nvSpPr>
        <p:spPr>
          <a:xfrm>
            <a:off x="6128666" y="3644913"/>
            <a:ext cx="2611800" cy="389700"/>
          </a:xfrm>
          <a:prstGeom prst="rect">
            <a:avLst/>
          </a:prstGeom>
          <a:solidFill>
            <a:srgbClr val="CB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Inter"/>
                <a:ea typeface="Inter"/>
                <a:cs typeface="Inter"/>
                <a:sym typeface="Inter"/>
              </a:rPr>
              <a:t>Score</a:t>
            </a:r>
            <a:endParaRPr b="1">
              <a:solidFill>
                <a:schemeClr val="accent6"/>
              </a:solidFill>
              <a:latin typeface="Inter"/>
              <a:ea typeface="Inter"/>
              <a:cs typeface="Inter"/>
              <a:sym typeface="Inter"/>
            </a:endParaRPr>
          </a:p>
        </p:txBody>
      </p:sp>
      <p:sp>
        <p:nvSpPr>
          <p:cNvPr id="5027" name="Google Shape;5027;p192"/>
          <p:cNvSpPr/>
          <p:nvPr/>
        </p:nvSpPr>
        <p:spPr>
          <a:xfrm>
            <a:off x="6128683" y="4034613"/>
            <a:ext cx="2611800" cy="607500"/>
          </a:xfrm>
          <a:prstGeom prst="rect">
            <a:avLst/>
          </a:prstGeom>
          <a:solidFill>
            <a:srgbClr val="C2C2C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Inter"/>
                <a:ea typeface="Inter"/>
                <a:cs typeface="Inter"/>
                <a:sym typeface="Inter"/>
              </a:rPr>
              <a:t>2.4%</a:t>
            </a:r>
            <a:r>
              <a:rPr lang="en">
                <a:latin typeface="Inter"/>
                <a:ea typeface="Inter"/>
                <a:cs typeface="Inter"/>
                <a:sym typeface="Inter"/>
              </a:rPr>
              <a:t> </a:t>
            </a:r>
            <a:endParaRPr>
              <a:latin typeface="Inter"/>
              <a:ea typeface="Inter"/>
              <a:cs typeface="Inter"/>
              <a:sym typeface="Inter"/>
            </a:endParaRPr>
          </a:p>
        </p:txBody>
      </p:sp>
      <p:sp>
        <p:nvSpPr>
          <p:cNvPr id="5028" name="Google Shape;5028;p192"/>
          <p:cNvSpPr/>
          <p:nvPr/>
        </p:nvSpPr>
        <p:spPr>
          <a:xfrm>
            <a:off x="6257875" y="1802425"/>
            <a:ext cx="425400" cy="6075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029" name="Google Shape;5029;p192"/>
          <p:cNvGrpSpPr/>
          <p:nvPr/>
        </p:nvGrpSpPr>
        <p:grpSpPr>
          <a:xfrm>
            <a:off x="287712" y="630631"/>
            <a:ext cx="3699183" cy="15426"/>
            <a:chOff x="4567820" y="1685723"/>
            <a:chExt cx="3056166" cy="45600"/>
          </a:xfrm>
        </p:grpSpPr>
        <p:cxnSp>
          <p:nvCxnSpPr>
            <p:cNvPr id="5030" name="Google Shape;5030;p192"/>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031" name="Google Shape;5031;p192"/>
            <p:cNvCxnSpPr>
              <a:endCxn id="5032"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032" name="Google Shape;5032;p192"/>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5033" name="Google Shape;5033;p192"/>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37"/>
        <p:cNvGrpSpPr/>
        <p:nvPr/>
      </p:nvGrpSpPr>
      <p:grpSpPr>
        <a:xfrm>
          <a:off x="0" y="0"/>
          <a:ext cx="0" cy="0"/>
          <a:chOff x="0" y="0"/>
          <a:chExt cx="0" cy="0"/>
        </a:xfrm>
      </p:grpSpPr>
      <p:sp>
        <p:nvSpPr>
          <p:cNvPr id="5038" name="Google Shape;5038;p193"/>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039" name="Google Shape;5039;p193"/>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040" name="Google Shape;5040;p193"/>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041" name="Google Shape;5041;p193"/>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042" name="Google Shape;5042;p193"/>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043" name="Google Shape;5043;p193"/>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044" name="Google Shape;5044;p193"/>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045" name="Google Shape;5045;p193"/>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046" name="Google Shape;5046;p193"/>
          <p:cNvSpPr txBox="1">
            <a:spLocks noGrp="1"/>
          </p:cNvSpPr>
          <p:nvPr>
            <p:ph type="title"/>
          </p:nvPr>
        </p:nvSpPr>
        <p:spPr>
          <a:xfrm>
            <a:off x="377675" y="1495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Cultural Fit Score</a:t>
            </a:r>
            <a:endParaRPr>
              <a:solidFill>
                <a:srgbClr val="CC0000"/>
              </a:solidFill>
            </a:endParaRPr>
          </a:p>
        </p:txBody>
      </p:sp>
      <p:grpSp>
        <p:nvGrpSpPr>
          <p:cNvPr id="5047" name="Google Shape;5047;p193"/>
          <p:cNvGrpSpPr/>
          <p:nvPr/>
        </p:nvGrpSpPr>
        <p:grpSpPr>
          <a:xfrm>
            <a:off x="454758" y="692039"/>
            <a:ext cx="2503306" cy="30251"/>
            <a:chOff x="4567820" y="1685723"/>
            <a:chExt cx="3056166" cy="45600"/>
          </a:xfrm>
        </p:grpSpPr>
        <p:cxnSp>
          <p:nvCxnSpPr>
            <p:cNvPr id="5048" name="Google Shape;5048;p193"/>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049" name="Google Shape;5049;p193"/>
            <p:cNvCxnSpPr>
              <a:endCxn id="505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050" name="Google Shape;5050;p193"/>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aphicFrame>
        <p:nvGraphicFramePr>
          <p:cNvPr id="5051" name="Google Shape;5051;p193"/>
          <p:cNvGraphicFramePr/>
          <p:nvPr/>
        </p:nvGraphicFramePr>
        <p:xfrm>
          <a:off x="454750" y="927963"/>
          <a:ext cx="4948200" cy="3549025"/>
        </p:xfrm>
        <a:graphic>
          <a:graphicData uri="http://schemas.openxmlformats.org/drawingml/2006/table">
            <a:tbl>
              <a:tblPr>
                <a:noFill/>
                <a:tableStyleId>{BF67A5F2-853C-407E-ABC8-3B785B46418E}</a:tableStyleId>
              </a:tblPr>
              <a:tblGrid>
                <a:gridCol w="3273275">
                  <a:extLst>
                    <a:ext uri="{9D8B030D-6E8A-4147-A177-3AD203B41FA5}">
                      <a16:colId xmlns:a16="http://schemas.microsoft.com/office/drawing/2014/main" val="20000"/>
                    </a:ext>
                  </a:extLst>
                </a:gridCol>
                <a:gridCol w="1674925">
                  <a:extLst>
                    <a:ext uri="{9D8B030D-6E8A-4147-A177-3AD203B41FA5}">
                      <a16:colId xmlns:a16="http://schemas.microsoft.com/office/drawing/2014/main" val="20001"/>
                    </a:ext>
                  </a:extLst>
                </a:gridCol>
              </a:tblGrid>
              <a:tr h="466850">
                <a:tc>
                  <a:txBody>
                    <a:bodyPr/>
                    <a:lstStyle/>
                    <a:p>
                      <a:pPr marL="0" lvl="0" indent="0" algn="l" rtl="0">
                        <a:spcBef>
                          <a:spcPts val="0"/>
                        </a:spcBef>
                        <a:spcAft>
                          <a:spcPts val="0"/>
                        </a:spcAft>
                        <a:buNone/>
                      </a:pPr>
                      <a:r>
                        <a:rPr lang="en" b="1"/>
                        <a:t>Variables</a:t>
                      </a:r>
                      <a:endParaRPr b="1"/>
                    </a:p>
                  </a:txBody>
                  <a:tcPr marL="63500" marR="63500" marT="63500" marB="63500" anchor="ctr">
                    <a:solidFill>
                      <a:srgbClr val="B7B7B7"/>
                    </a:solidFill>
                  </a:tcPr>
                </a:tc>
                <a:tc>
                  <a:txBody>
                    <a:bodyPr/>
                    <a:lstStyle/>
                    <a:p>
                      <a:pPr marL="0" lvl="0" indent="0" algn="ctr" rtl="0">
                        <a:spcBef>
                          <a:spcPts val="0"/>
                        </a:spcBef>
                        <a:spcAft>
                          <a:spcPts val="0"/>
                        </a:spcAft>
                        <a:buNone/>
                      </a:pPr>
                      <a:r>
                        <a:rPr lang="en" b="1"/>
                        <a:t>Weighted Score</a:t>
                      </a:r>
                      <a:endParaRPr b="1"/>
                    </a:p>
                  </a:txBody>
                  <a:tcPr marL="63500" marR="63500" marT="63500" marB="63500" anchor="ctr">
                    <a:solidFill>
                      <a:srgbClr val="B7B7B7"/>
                    </a:solidFill>
                  </a:tcPr>
                </a:tc>
                <a:extLst>
                  <a:ext uri="{0D108BD9-81ED-4DB2-BD59-A6C34878D82A}">
                    <a16:rowId xmlns:a16="http://schemas.microsoft.com/office/drawing/2014/main" val="10000"/>
                  </a:ext>
                </a:extLst>
              </a:tr>
              <a:tr h="470700">
                <a:tc>
                  <a:txBody>
                    <a:bodyPr/>
                    <a:lstStyle/>
                    <a:p>
                      <a:pPr marL="0" lvl="0" indent="0" algn="l" rtl="0">
                        <a:spcBef>
                          <a:spcPts val="0"/>
                        </a:spcBef>
                        <a:spcAft>
                          <a:spcPts val="0"/>
                        </a:spcAft>
                        <a:buNone/>
                      </a:pPr>
                      <a:r>
                        <a:rPr lang="en"/>
                        <a:t>Total Working Years</a:t>
                      </a:r>
                      <a:endParaRPr/>
                    </a:p>
                  </a:txBody>
                  <a:tcPr marL="63500" marR="63500" marT="63500" marB="63500" anchor="ctr"/>
                </a:tc>
                <a:tc>
                  <a:txBody>
                    <a:bodyPr/>
                    <a:lstStyle/>
                    <a:p>
                      <a:pPr marL="0" lvl="0" indent="0" algn="ctr" rtl="0">
                        <a:spcBef>
                          <a:spcPts val="0"/>
                        </a:spcBef>
                        <a:spcAft>
                          <a:spcPts val="0"/>
                        </a:spcAft>
                        <a:buNone/>
                      </a:pPr>
                      <a:r>
                        <a:rPr lang="en"/>
                        <a:t>3.8%</a:t>
                      </a:r>
                      <a:endParaRPr/>
                    </a:p>
                  </a:txBody>
                  <a:tcPr marL="63500" marR="63500" marT="63500" marB="63500" anchor="ctr"/>
                </a:tc>
                <a:extLst>
                  <a:ext uri="{0D108BD9-81ED-4DB2-BD59-A6C34878D82A}">
                    <a16:rowId xmlns:a16="http://schemas.microsoft.com/office/drawing/2014/main" val="10001"/>
                  </a:ext>
                </a:extLst>
              </a:tr>
              <a:tr h="470700">
                <a:tc>
                  <a:txBody>
                    <a:bodyPr/>
                    <a:lstStyle/>
                    <a:p>
                      <a:pPr marL="0" lvl="0" indent="0" algn="l" rtl="0">
                        <a:spcBef>
                          <a:spcPts val="0"/>
                        </a:spcBef>
                        <a:spcAft>
                          <a:spcPts val="0"/>
                        </a:spcAft>
                        <a:buNone/>
                      </a:pPr>
                      <a:r>
                        <a:rPr lang="en"/>
                        <a:t>Age</a:t>
                      </a:r>
                      <a:endParaRPr/>
                    </a:p>
                  </a:txBody>
                  <a:tcPr marL="63500" marR="63500" marT="63500" marB="63500" anchor="ctr"/>
                </a:tc>
                <a:tc>
                  <a:txBody>
                    <a:bodyPr/>
                    <a:lstStyle/>
                    <a:p>
                      <a:pPr marL="0" lvl="0" indent="0" algn="ctr" rtl="0">
                        <a:spcBef>
                          <a:spcPts val="0"/>
                        </a:spcBef>
                        <a:spcAft>
                          <a:spcPts val="0"/>
                        </a:spcAft>
                        <a:buNone/>
                      </a:pPr>
                      <a:r>
                        <a:rPr lang="en"/>
                        <a:t>9.6%</a:t>
                      </a:r>
                      <a:endParaRPr/>
                    </a:p>
                  </a:txBody>
                  <a:tcPr marL="63500" marR="63500" marT="63500" marB="63500" anchor="ctr"/>
                </a:tc>
                <a:extLst>
                  <a:ext uri="{0D108BD9-81ED-4DB2-BD59-A6C34878D82A}">
                    <a16:rowId xmlns:a16="http://schemas.microsoft.com/office/drawing/2014/main" val="10002"/>
                  </a:ext>
                </a:extLst>
              </a:tr>
              <a:tr h="470700">
                <a:tc>
                  <a:txBody>
                    <a:bodyPr/>
                    <a:lstStyle/>
                    <a:p>
                      <a:pPr marL="0" lvl="0" indent="0" algn="l" rtl="0">
                        <a:spcBef>
                          <a:spcPts val="0"/>
                        </a:spcBef>
                        <a:spcAft>
                          <a:spcPts val="0"/>
                        </a:spcAft>
                        <a:buNone/>
                      </a:pPr>
                      <a:r>
                        <a:rPr lang="en"/>
                        <a:t>Years At Company</a:t>
                      </a:r>
                      <a:endParaRPr/>
                    </a:p>
                  </a:txBody>
                  <a:tcPr marL="63500" marR="63500" marT="63500" marB="63500" anchor="ctr"/>
                </a:tc>
                <a:tc>
                  <a:txBody>
                    <a:bodyPr/>
                    <a:lstStyle/>
                    <a:p>
                      <a:pPr marL="0" lvl="0" indent="0" algn="ctr" rtl="0">
                        <a:spcBef>
                          <a:spcPts val="0"/>
                        </a:spcBef>
                        <a:spcAft>
                          <a:spcPts val="0"/>
                        </a:spcAft>
                        <a:buNone/>
                      </a:pPr>
                      <a:r>
                        <a:rPr lang="en"/>
                        <a:t>2.4%</a:t>
                      </a:r>
                      <a:endParaRPr/>
                    </a:p>
                  </a:txBody>
                  <a:tcPr marL="63500" marR="63500" marT="63500" marB="63500" anchor="ctr"/>
                </a:tc>
                <a:extLst>
                  <a:ext uri="{0D108BD9-81ED-4DB2-BD59-A6C34878D82A}">
                    <a16:rowId xmlns:a16="http://schemas.microsoft.com/office/drawing/2014/main" val="10003"/>
                  </a:ext>
                </a:extLst>
              </a:tr>
              <a:tr h="470700">
                <a:tc>
                  <a:txBody>
                    <a:bodyPr/>
                    <a:lstStyle/>
                    <a:p>
                      <a:pPr marL="0" lvl="0" indent="0" algn="l" rtl="0">
                        <a:spcBef>
                          <a:spcPts val="0"/>
                        </a:spcBef>
                        <a:spcAft>
                          <a:spcPts val="0"/>
                        </a:spcAft>
                        <a:buNone/>
                      </a:pPr>
                      <a:r>
                        <a:rPr lang="en"/>
                        <a:t>No. of Companies Worked At</a:t>
                      </a:r>
                      <a:endParaRPr/>
                    </a:p>
                  </a:txBody>
                  <a:tcPr marL="63500" marR="63500" marT="63500" marB="63500" anchor="ctr"/>
                </a:tc>
                <a:tc>
                  <a:txBody>
                    <a:bodyPr/>
                    <a:lstStyle/>
                    <a:p>
                      <a:pPr marL="0" lvl="0" indent="0" algn="ctr" rtl="0">
                        <a:spcBef>
                          <a:spcPts val="0"/>
                        </a:spcBef>
                        <a:spcAft>
                          <a:spcPts val="0"/>
                        </a:spcAft>
                        <a:buNone/>
                      </a:pPr>
                      <a:endParaRPr/>
                    </a:p>
                  </a:txBody>
                  <a:tcPr marL="63500" marR="63500" marT="63500" marB="63500" anchor="ctr"/>
                </a:tc>
                <a:extLst>
                  <a:ext uri="{0D108BD9-81ED-4DB2-BD59-A6C34878D82A}">
                    <a16:rowId xmlns:a16="http://schemas.microsoft.com/office/drawing/2014/main" val="10004"/>
                  </a:ext>
                </a:extLst>
              </a:tr>
              <a:tr h="728675">
                <a:tc>
                  <a:txBody>
                    <a:bodyPr/>
                    <a:lstStyle/>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txBody>
                  <a:tcPr marL="63500" marR="63500" marT="63500" marB="63500" anchor="ctr"/>
                </a:tc>
                <a:tc>
                  <a:txBody>
                    <a:bodyPr/>
                    <a:lstStyle/>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txBody>
                  <a:tcPr marL="63500" marR="63500" marT="63500" marB="63500" anchor="ctr"/>
                </a:tc>
                <a:extLst>
                  <a:ext uri="{0D108BD9-81ED-4DB2-BD59-A6C34878D82A}">
                    <a16:rowId xmlns:a16="http://schemas.microsoft.com/office/drawing/2014/main" val="10005"/>
                  </a:ext>
                </a:extLst>
              </a:tr>
              <a:tr h="470700">
                <a:tc>
                  <a:txBody>
                    <a:bodyPr/>
                    <a:lstStyle/>
                    <a:p>
                      <a:pPr marL="0" lvl="0" indent="0" algn="l" rtl="0">
                        <a:spcBef>
                          <a:spcPts val="0"/>
                        </a:spcBef>
                        <a:spcAft>
                          <a:spcPts val="0"/>
                        </a:spcAft>
                        <a:buNone/>
                      </a:pPr>
                      <a:r>
                        <a:rPr lang="en" b="1">
                          <a:solidFill>
                            <a:schemeClr val="accent6"/>
                          </a:solidFill>
                        </a:rPr>
                        <a:t>Cultural Fit Score</a:t>
                      </a:r>
                      <a:endParaRPr b="1">
                        <a:solidFill>
                          <a:schemeClr val="accent6"/>
                        </a:solidFill>
                      </a:endParaRPr>
                    </a:p>
                  </a:txBody>
                  <a:tcPr marL="63500" marR="63500" marT="63500" marB="63500" anchor="ctr">
                    <a:solidFill>
                      <a:srgbClr val="CB0000"/>
                    </a:solidFill>
                  </a:tcPr>
                </a:tc>
                <a:tc>
                  <a:txBody>
                    <a:bodyPr/>
                    <a:lstStyle/>
                    <a:p>
                      <a:pPr marL="0" lvl="0" indent="0" algn="ctr" rtl="0">
                        <a:spcBef>
                          <a:spcPts val="0"/>
                        </a:spcBef>
                        <a:spcAft>
                          <a:spcPts val="0"/>
                        </a:spcAft>
                        <a:buNone/>
                      </a:pPr>
                      <a:r>
                        <a:rPr lang="en" b="1">
                          <a:solidFill>
                            <a:schemeClr val="accent6"/>
                          </a:solidFill>
                        </a:rPr>
                        <a:t>41.6%</a:t>
                      </a:r>
                      <a:endParaRPr b="1">
                        <a:solidFill>
                          <a:schemeClr val="accent6"/>
                        </a:solidFill>
                      </a:endParaRPr>
                    </a:p>
                  </a:txBody>
                  <a:tcPr marL="63500" marR="63500" marT="63500" marB="63500" anchor="ctr">
                    <a:solidFill>
                      <a:srgbClr val="CB0000"/>
                    </a:solidFill>
                  </a:tcPr>
                </a:tc>
                <a:extLst>
                  <a:ext uri="{0D108BD9-81ED-4DB2-BD59-A6C34878D82A}">
                    <a16:rowId xmlns:a16="http://schemas.microsoft.com/office/drawing/2014/main" val="10006"/>
                  </a:ext>
                </a:extLst>
              </a:tr>
            </a:tbl>
          </a:graphicData>
        </a:graphic>
      </p:graphicFrame>
      <p:sp>
        <p:nvSpPr>
          <p:cNvPr id="5052" name="Google Shape;5052;p193"/>
          <p:cNvSpPr/>
          <p:nvPr/>
        </p:nvSpPr>
        <p:spPr>
          <a:xfrm>
            <a:off x="6835760" y="1390775"/>
            <a:ext cx="775500" cy="775500"/>
          </a:xfrm>
          <a:prstGeom prst="ellipse">
            <a:avLst/>
          </a:prstGeom>
          <a:solidFill>
            <a:srgbClr val="CA8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53" name="Google Shape;5053;p193"/>
          <p:cNvSpPr/>
          <p:nvPr/>
        </p:nvSpPr>
        <p:spPr>
          <a:xfrm>
            <a:off x="5858050" y="1795175"/>
            <a:ext cx="2730900" cy="1914900"/>
          </a:xfrm>
          <a:prstGeom prst="roundRect">
            <a:avLst>
              <a:gd name="adj" fmla="val 5962"/>
            </a:avLst>
          </a:prstGeom>
          <a:solidFill>
            <a:srgbClr val="E38075">
              <a:alpha val="12549"/>
            </a:srgbClr>
          </a:solid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b="1"/>
              <a:t>↓ Cultural Fit Score</a:t>
            </a:r>
            <a:endParaRPr sz="1800" b="1"/>
          </a:p>
          <a:p>
            <a:pPr marL="0" lvl="0" indent="0" algn="ctr" rtl="0">
              <a:lnSpc>
                <a:spcPct val="115000"/>
              </a:lnSpc>
              <a:spcBef>
                <a:spcPts val="1000"/>
              </a:spcBef>
              <a:spcAft>
                <a:spcPts val="0"/>
              </a:spcAft>
              <a:buNone/>
            </a:pPr>
            <a:r>
              <a:rPr lang="en" sz="1800" b="1"/>
              <a:t>=</a:t>
            </a:r>
            <a:endParaRPr sz="1800" b="1"/>
          </a:p>
          <a:p>
            <a:pPr marL="0" lvl="0" indent="0" algn="ctr" rtl="0">
              <a:lnSpc>
                <a:spcPct val="115000"/>
              </a:lnSpc>
              <a:spcBef>
                <a:spcPts val="1000"/>
              </a:spcBef>
              <a:spcAft>
                <a:spcPts val="0"/>
              </a:spcAft>
              <a:buNone/>
            </a:pPr>
            <a:r>
              <a:rPr lang="en" sz="1800" b="1"/>
              <a:t>↑ Attrition Risk</a:t>
            </a:r>
            <a:endParaRPr sz="1800" b="1"/>
          </a:p>
        </p:txBody>
      </p:sp>
      <p:pic>
        <p:nvPicPr>
          <p:cNvPr id="5054" name="Google Shape;5054;p193"/>
          <p:cNvPicPr preferRelativeResize="0"/>
          <p:nvPr/>
        </p:nvPicPr>
        <p:blipFill>
          <a:blip r:embed="rId3">
            <a:alphaModFix/>
          </a:blip>
          <a:stretch>
            <a:fillRect/>
          </a:stretch>
        </p:blipFill>
        <p:spPr>
          <a:xfrm>
            <a:off x="6756838" y="1261325"/>
            <a:ext cx="933325" cy="933325"/>
          </a:xfrm>
          <a:prstGeom prst="rect">
            <a:avLst/>
          </a:prstGeom>
          <a:noFill/>
          <a:ln>
            <a:noFill/>
          </a:ln>
        </p:spPr>
      </p:pic>
      <p:sp>
        <p:nvSpPr>
          <p:cNvPr id="5055" name="Google Shape;5055;p193"/>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59"/>
        <p:cNvGrpSpPr/>
        <p:nvPr/>
      </p:nvGrpSpPr>
      <p:grpSpPr>
        <a:xfrm>
          <a:off x="0" y="0"/>
          <a:ext cx="0" cy="0"/>
          <a:chOff x="0" y="0"/>
          <a:chExt cx="0" cy="0"/>
        </a:xfrm>
      </p:grpSpPr>
      <p:sp>
        <p:nvSpPr>
          <p:cNvPr id="5060" name="Google Shape;5060;p194"/>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061" name="Google Shape;5061;p194"/>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062" name="Google Shape;5062;p194"/>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063" name="Google Shape;5063;p194"/>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064" name="Google Shape;5064;p194"/>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065" name="Google Shape;5065;p194"/>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066" name="Google Shape;5066;p194"/>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067" name="Google Shape;5067;p194"/>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068" name="Google Shape;5068;p194"/>
          <p:cNvSpPr txBox="1">
            <a:spLocks noGrp="1"/>
          </p:cNvSpPr>
          <p:nvPr>
            <p:ph type="title"/>
          </p:nvPr>
        </p:nvSpPr>
        <p:spPr>
          <a:xfrm>
            <a:off x="271725" y="93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Derivation of Scoring Criteria</a:t>
            </a:r>
            <a:endParaRPr>
              <a:solidFill>
                <a:srgbClr val="000000"/>
              </a:solidFill>
            </a:endParaRPr>
          </a:p>
        </p:txBody>
      </p:sp>
      <p:graphicFrame>
        <p:nvGraphicFramePr>
          <p:cNvPr id="5069" name="Google Shape;5069;p194"/>
          <p:cNvGraphicFramePr/>
          <p:nvPr/>
        </p:nvGraphicFramePr>
        <p:xfrm>
          <a:off x="5042825" y="901475"/>
          <a:ext cx="3975050" cy="3133725"/>
        </p:xfrm>
        <a:graphic>
          <a:graphicData uri="http://schemas.openxmlformats.org/drawingml/2006/table">
            <a:tbl>
              <a:tblPr>
                <a:noFill/>
                <a:tableStyleId>{0EEFD022-211E-4202-B071-438F139DE1FC}</a:tableStyleId>
              </a:tblPr>
              <a:tblGrid>
                <a:gridCol w="2381375">
                  <a:extLst>
                    <a:ext uri="{9D8B030D-6E8A-4147-A177-3AD203B41FA5}">
                      <a16:colId xmlns:a16="http://schemas.microsoft.com/office/drawing/2014/main" val="20000"/>
                    </a:ext>
                  </a:extLst>
                </a:gridCol>
                <a:gridCol w="1593675">
                  <a:extLst>
                    <a:ext uri="{9D8B030D-6E8A-4147-A177-3AD203B41FA5}">
                      <a16:colId xmlns:a16="http://schemas.microsoft.com/office/drawing/2014/main" val="20001"/>
                    </a:ext>
                  </a:extLst>
                </a:gridCol>
              </a:tblGrid>
              <a:tr h="447675">
                <a:tc gridSpan="2">
                  <a:txBody>
                    <a:bodyPr/>
                    <a:lstStyle/>
                    <a:p>
                      <a:pPr marL="0" lvl="0" indent="0" algn="ctr" rtl="0">
                        <a:spcBef>
                          <a:spcPts val="0"/>
                        </a:spcBef>
                        <a:spcAft>
                          <a:spcPts val="0"/>
                        </a:spcAft>
                        <a:buNone/>
                      </a:pPr>
                      <a:r>
                        <a:rPr lang="en" b="1">
                          <a:latin typeface="Inter"/>
                          <a:ea typeface="Inter"/>
                          <a:cs typeface="Inter"/>
                          <a:sym typeface="Inter"/>
                        </a:rPr>
                        <a:t>Scoring Criteria</a:t>
                      </a:r>
                      <a:endParaRPr b="1">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2C2C2"/>
                    </a:solidFill>
                  </a:tcPr>
                </a:tc>
                <a:tc hMerge="1">
                  <a:txBody>
                    <a:bodyPr/>
                    <a:lstStyle/>
                    <a:p>
                      <a:endParaRPr lang="en-US"/>
                    </a:p>
                  </a:txBody>
                  <a:tcPr/>
                </a:tc>
                <a:extLst>
                  <a:ext uri="{0D108BD9-81ED-4DB2-BD59-A6C34878D82A}">
                    <a16:rowId xmlns:a16="http://schemas.microsoft.com/office/drawing/2014/main" val="10000"/>
                  </a:ext>
                </a:extLst>
              </a:tr>
              <a:tr h="447675">
                <a:tc>
                  <a:txBody>
                    <a:bodyPr/>
                    <a:lstStyle/>
                    <a:p>
                      <a:pPr marL="0" lvl="0" indent="0" algn="l" rtl="0">
                        <a:spcBef>
                          <a:spcPts val="0"/>
                        </a:spcBef>
                        <a:spcAft>
                          <a:spcPts val="0"/>
                        </a:spcAft>
                        <a:buNone/>
                      </a:pPr>
                      <a:r>
                        <a:rPr lang="en">
                          <a:latin typeface="Inter"/>
                          <a:ea typeface="Inter"/>
                          <a:cs typeface="Inter"/>
                          <a:sym typeface="Inter"/>
                        </a:rPr>
                        <a:t>Doctorate Degree</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Inter"/>
                          <a:ea typeface="Inter"/>
                          <a:cs typeface="Inter"/>
                          <a:sym typeface="Inter"/>
                        </a:rPr>
                        <a:t>5 points</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7675">
                <a:tc>
                  <a:txBody>
                    <a:bodyPr/>
                    <a:lstStyle/>
                    <a:p>
                      <a:pPr marL="0" lvl="0" indent="0" algn="l" rtl="0">
                        <a:spcBef>
                          <a:spcPts val="0"/>
                        </a:spcBef>
                        <a:spcAft>
                          <a:spcPts val="0"/>
                        </a:spcAft>
                        <a:buNone/>
                      </a:pPr>
                      <a:r>
                        <a:rPr lang="en">
                          <a:latin typeface="Inter"/>
                          <a:ea typeface="Inter"/>
                          <a:cs typeface="Inter"/>
                          <a:sym typeface="Inter"/>
                        </a:rPr>
                        <a:t>Master Degree</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Inter"/>
                          <a:ea typeface="Inter"/>
                          <a:cs typeface="Inter"/>
                          <a:sym typeface="Inter"/>
                        </a:rPr>
                        <a:t>4 points</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47675">
                <a:tc>
                  <a:txBody>
                    <a:bodyPr/>
                    <a:lstStyle/>
                    <a:p>
                      <a:pPr marL="0" lvl="0" indent="0" algn="l" rtl="0">
                        <a:spcBef>
                          <a:spcPts val="0"/>
                        </a:spcBef>
                        <a:spcAft>
                          <a:spcPts val="0"/>
                        </a:spcAft>
                        <a:buNone/>
                      </a:pPr>
                      <a:r>
                        <a:rPr lang="en">
                          <a:latin typeface="Inter"/>
                          <a:ea typeface="Inter"/>
                          <a:cs typeface="Inter"/>
                          <a:sym typeface="Inter"/>
                        </a:rPr>
                        <a:t>College Degree</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Inter"/>
                          <a:ea typeface="Inter"/>
                          <a:cs typeface="Inter"/>
                          <a:sym typeface="Inter"/>
                        </a:rPr>
                        <a:t>3 points</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7675">
                <a:tc>
                  <a:txBody>
                    <a:bodyPr/>
                    <a:lstStyle/>
                    <a:p>
                      <a:pPr marL="0" lvl="0" indent="0" algn="l" rtl="0">
                        <a:spcBef>
                          <a:spcPts val="0"/>
                        </a:spcBef>
                        <a:spcAft>
                          <a:spcPts val="0"/>
                        </a:spcAft>
                        <a:buNone/>
                      </a:pPr>
                      <a:r>
                        <a:rPr lang="en">
                          <a:latin typeface="Inter"/>
                          <a:ea typeface="Inter"/>
                          <a:cs typeface="Inter"/>
                          <a:sym typeface="Inter"/>
                        </a:rPr>
                        <a:t>Bachelor Degree</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Inter"/>
                          <a:ea typeface="Inter"/>
                          <a:cs typeface="Inter"/>
                          <a:sym typeface="Inter"/>
                        </a:rPr>
                        <a:t>2 points</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47675">
                <a:tc>
                  <a:txBody>
                    <a:bodyPr/>
                    <a:lstStyle/>
                    <a:p>
                      <a:pPr marL="0" lvl="0" indent="0" algn="l" rtl="0">
                        <a:spcBef>
                          <a:spcPts val="0"/>
                        </a:spcBef>
                        <a:spcAft>
                          <a:spcPts val="0"/>
                        </a:spcAft>
                        <a:buNone/>
                      </a:pPr>
                      <a:r>
                        <a:rPr lang="en">
                          <a:latin typeface="Inter"/>
                          <a:ea typeface="Inter"/>
                          <a:cs typeface="Inter"/>
                          <a:sym typeface="Inter"/>
                        </a:rPr>
                        <a:t>Below College Degree</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Inter"/>
                          <a:ea typeface="Inter"/>
                          <a:cs typeface="Inter"/>
                          <a:sym typeface="Inter"/>
                        </a:rPr>
                        <a:t>1 point</a:t>
                      </a:r>
                      <a:endParaRPr>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47675">
                <a:tc>
                  <a:txBody>
                    <a:bodyPr/>
                    <a:lstStyle/>
                    <a:p>
                      <a:pPr marL="0" lvl="0" indent="0" algn="l" rtl="0">
                        <a:spcBef>
                          <a:spcPts val="0"/>
                        </a:spcBef>
                        <a:spcAft>
                          <a:spcPts val="0"/>
                        </a:spcAft>
                        <a:buNone/>
                      </a:pPr>
                      <a:r>
                        <a:rPr lang="en" b="1">
                          <a:latin typeface="Inter"/>
                          <a:ea typeface="Inter"/>
                          <a:cs typeface="Inter"/>
                          <a:sym typeface="Inter"/>
                        </a:rPr>
                        <a:t>Max Points</a:t>
                      </a:r>
                      <a:endParaRPr b="1">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Inter"/>
                          <a:ea typeface="Inter"/>
                          <a:cs typeface="Inter"/>
                          <a:sym typeface="Inter"/>
                        </a:rPr>
                        <a:t>5 points</a:t>
                      </a:r>
                      <a:endParaRPr b="1">
                        <a:latin typeface="Inter"/>
                        <a:ea typeface="Inter"/>
                        <a:cs typeface="Inter"/>
                        <a:sym typeface="Inte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5070" name="Google Shape;5070;p194" title="Points scored"/>
          <p:cNvPicPr preferRelativeResize="0"/>
          <p:nvPr/>
        </p:nvPicPr>
        <p:blipFill>
          <a:blip r:embed="rId3">
            <a:alphaModFix/>
          </a:blip>
          <a:stretch>
            <a:fillRect/>
          </a:stretch>
        </p:blipFill>
        <p:spPr>
          <a:xfrm>
            <a:off x="126125" y="901487"/>
            <a:ext cx="4238700" cy="3297875"/>
          </a:xfrm>
          <a:prstGeom prst="rect">
            <a:avLst/>
          </a:prstGeom>
          <a:noFill/>
          <a:ln>
            <a:noFill/>
          </a:ln>
        </p:spPr>
      </p:pic>
      <p:sp>
        <p:nvSpPr>
          <p:cNvPr id="5071" name="Google Shape;5071;p194"/>
          <p:cNvSpPr/>
          <p:nvPr/>
        </p:nvSpPr>
        <p:spPr>
          <a:xfrm>
            <a:off x="4421400" y="2359038"/>
            <a:ext cx="490500" cy="4149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72" name="Google Shape;5072;p194"/>
          <p:cNvSpPr/>
          <p:nvPr/>
        </p:nvSpPr>
        <p:spPr>
          <a:xfrm>
            <a:off x="1599275" y="4199350"/>
            <a:ext cx="12924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Inter"/>
                <a:ea typeface="Inter"/>
                <a:cs typeface="Inter"/>
                <a:sym typeface="Inter"/>
              </a:rPr>
              <a:t>EDA</a:t>
            </a:r>
            <a:endParaRPr b="1">
              <a:solidFill>
                <a:schemeClr val="lt2"/>
              </a:solidFill>
              <a:latin typeface="Inter"/>
              <a:ea typeface="Inter"/>
              <a:cs typeface="Inter"/>
              <a:sym typeface="Inter"/>
            </a:endParaRPr>
          </a:p>
        </p:txBody>
      </p:sp>
      <p:sp>
        <p:nvSpPr>
          <p:cNvPr id="5073" name="Google Shape;5073;p194"/>
          <p:cNvSpPr/>
          <p:nvPr/>
        </p:nvSpPr>
        <p:spPr>
          <a:xfrm>
            <a:off x="6302100" y="4199350"/>
            <a:ext cx="14565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Inter"/>
                <a:ea typeface="Inter"/>
                <a:cs typeface="Inter"/>
                <a:sym typeface="Inter"/>
              </a:rPr>
              <a:t>Scorecard</a:t>
            </a:r>
            <a:endParaRPr b="1">
              <a:solidFill>
                <a:schemeClr val="lt2"/>
              </a:solidFill>
              <a:latin typeface="Inter"/>
              <a:ea typeface="Inter"/>
              <a:cs typeface="Inter"/>
              <a:sym typeface="Inter"/>
            </a:endParaRPr>
          </a:p>
        </p:txBody>
      </p:sp>
      <p:grpSp>
        <p:nvGrpSpPr>
          <p:cNvPr id="5074" name="Google Shape;5074;p194"/>
          <p:cNvGrpSpPr/>
          <p:nvPr/>
        </p:nvGrpSpPr>
        <p:grpSpPr>
          <a:xfrm>
            <a:off x="306396" y="665844"/>
            <a:ext cx="4238597" cy="20898"/>
            <a:chOff x="4567820" y="1685723"/>
            <a:chExt cx="3056166" cy="45600"/>
          </a:xfrm>
        </p:grpSpPr>
        <p:cxnSp>
          <p:nvCxnSpPr>
            <p:cNvPr id="5075" name="Google Shape;5075;p194"/>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076" name="Google Shape;5076;p194"/>
            <p:cNvCxnSpPr>
              <a:endCxn id="5077"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077" name="Google Shape;5077;p194"/>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5078" name="Google Shape;5078;p194"/>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82"/>
        <p:cNvGrpSpPr/>
        <p:nvPr/>
      </p:nvGrpSpPr>
      <p:grpSpPr>
        <a:xfrm>
          <a:off x="0" y="0"/>
          <a:ext cx="0" cy="0"/>
          <a:chOff x="0" y="0"/>
          <a:chExt cx="0" cy="0"/>
        </a:xfrm>
      </p:grpSpPr>
      <p:sp>
        <p:nvSpPr>
          <p:cNvPr id="5083" name="Google Shape;5083;p195"/>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084" name="Google Shape;5084;p195"/>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085" name="Google Shape;5085;p195"/>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086" name="Google Shape;5086;p195"/>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087" name="Google Shape;5087;p195"/>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088" name="Google Shape;5088;p195"/>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089" name="Google Shape;5089;p195"/>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090" name="Google Shape;5090;p195"/>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091" name="Google Shape;5091;p195"/>
          <p:cNvSpPr txBox="1">
            <a:spLocks noGrp="1"/>
          </p:cNvSpPr>
          <p:nvPr>
            <p:ph type="title"/>
          </p:nvPr>
        </p:nvSpPr>
        <p:spPr>
          <a:xfrm>
            <a:off x="271725" y="932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Derivation of Variable Weights</a:t>
            </a:r>
            <a:endParaRPr>
              <a:solidFill>
                <a:srgbClr val="000000"/>
              </a:solidFill>
            </a:endParaRPr>
          </a:p>
        </p:txBody>
      </p:sp>
      <p:sp>
        <p:nvSpPr>
          <p:cNvPr id="5092" name="Google Shape;5092;p195"/>
          <p:cNvSpPr/>
          <p:nvPr/>
        </p:nvSpPr>
        <p:spPr>
          <a:xfrm>
            <a:off x="4461400" y="2358588"/>
            <a:ext cx="490500" cy="4149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93" name="Google Shape;5093;p195"/>
          <p:cNvSpPr/>
          <p:nvPr/>
        </p:nvSpPr>
        <p:spPr>
          <a:xfrm>
            <a:off x="729325" y="4041250"/>
            <a:ext cx="30804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Inter"/>
                <a:ea typeface="Inter"/>
                <a:cs typeface="Inter"/>
                <a:sym typeface="Inter"/>
              </a:rPr>
              <a:t>Variable Importance (Personal)</a:t>
            </a:r>
            <a:endParaRPr b="1">
              <a:solidFill>
                <a:schemeClr val="lt2"/>
              </a:solidFill>
              <a:latin typeface="Inter"/>
              <a:ea typeface="Inter"/>
              <a:cs typeface="Inter"/>
              <a:sym typeface="Inter"/>
            </a:endParaRPr>
          </a:p>
        </p:txBody>
      </p:sp>
      <p:sp>
        <p:nvSpPr>
          <p:cNvPr id="5094" name="Google Shape;5094;p195"/>
          <p:cNvSpPr/>
          <p:nvPr/>
        </p:nvSpPr>
        <p:spPr>
          <a:xfrm>
            <a:off x="6326150" y="4041250"/>
            <a:ext cx="14565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2"/>
                </a:solidFill>
                <a:latin typeface="Inter"/>
                <a:ea typeface="Inter"/>
                <a:cs typeface="Inter"/>
                <a:sym typeface="Inter"/>
              </a:rPr>
              <a:t>Scorecard</a:t>
            </a:r>
            <a:endParaRPr b="1">
              <a:solidFill>
                <a:schemeClr val="lt2"/>
              </a:solidFill>
              <a:latin typeface="Inter"/>
              <a:ea typeface="Inter"/>
              <a:cs typeface="Inter"/>
              <a:sym typeface="Inter"/>
            </a:endParaRPr>
          </a:p>
        </p:txBody>
      </p:sp>
      <p:grpSp>
        <p:nvGrpSpPr>
          <p:cNvPr id="5095" name="Google Shape;5095;p195"/>
          <p:cNvGrpSpPr/>
          <p:nvPr/>
        </p:nvGrpSpPr>
        <p:grpSpPr>
          <a:xfrm>
            <a:off x="306268" y="665794"/>
            <a:ext cx="4382236" cy="20898"/>
            <a:chOff x="4567820" y="1685723"/>
            <a:chExt cx="3056166" cy="45600"/>
          </a:xfrm>
        </p:grpSpPr>
        <p:cxnSp>
          <p:nvCxnSpPr>
            <p:cNvPr id="5096" name="Google Shape;5096;p195"/>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097" name="Google Shape;5097;p195"/>
            <p:cNvCxnSpPr>
              <a:endCxn id="5098"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098" name="Google Shape;5098;p195"/>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graphicFrame>
        <p:nvGraphicFramePr>
          <p:cNvPr id="5099" name="Google Shape;5099;p195"/>
          <p:cNvGraphicFramePr/>
          <p:nvPr/>
        </p:nvGraphicFramePr>
        <p:xfrm>
          <a:off x="5043275" y="1015700"/>
          <a:ext cx="3931700" cy="2822450"/>
        </p:xfrm>
        <a:graphic>
          <a:graphicData uri="http://schemas.openxmlformats.org/drawingml/2006/table">
            <a:tbl>
              <a:tblPr>
                <a:noFill/>
                <a:tableStyleId>{BF67A5F2-853C-407E-ABC8-3B785B46418E}</a:tableStyleId>
              </a:tblPr>
              <a:tblGrid>
                <a:gridCol w="2761275">
                  <a:extLst>
                    <a:ext uri="{9D8B030D-6E8A-4147-A177-3AD203B41FA5}">
                      <a16:colId xmlns:a16="http://schemas.microsoft.com/office/drawing/2014/main" val="20000"/>
                    </a:ext>
                  </a:extLst>
                </a:gridCol>
                <a:gridCol w="1170425">
                  <a:extLst>
                    <a:ext uri="{9D8B030D-6E8A-4147-A177-3AD203B41FA5}">
                      <a16:colId xmlns:a16="http://schemas.microsoft.com/office/drawing/2014/main" val="20001"/>
                    </a:ext>
                  </a:extLst>
                </a:gridCol>
              </a:tblGrid>
              <a:tr h="428050">
                <a:tc>
                  <a:txBody>
                    <a:bodyPr/>
                    <a:lstStyle/>
                    <a:p>
                      <a:pPr marL="0" lvl="0" indent="0" algn="l" rtl="0">
                        <a:spcBef>
                          <a:spcPts val="0"/>
                        </a:spcBef>
                        <a:spcAft>
                          <a:spcPts val="0"/>
                        </a:spcAft>
                        <a:buNone/>
                      </a:pPr>
                      <a:r>
                        <a:rPr lang="en" b="1"/>
                        <a:t>Variables</a:t>
                      </a:r>
                      <a:endParaRPr b="1"/>
                    </a:p>
                  </a:txBody>
                  <a:tcPr marL="63500" marR="63500" marT="63500" marB="63500" anchor="ctr">
                    <a:solidFill>
                      <a:srgbClr val="B7B7B7"/>
                    </a:solidFill>
                  </a:tcPr>
                </a:tc>
                <a:tc>
                  <a:txBody>
                    <a:bodyPr/>
                    <a:lstStyle/>
                    <a:p>
                      <a:pPr marL="0" lvl="0" indent="0" algn="ctr" rtl="0">
                        <a:spcBef>
                          <a:spcPts val="0"/>
                        </a:spcBef>
                        <a:spcAft>
                          <a:spcPts val="0"/>
                        </a:spcAft>
                        <a:buNone/>
                      </a:pPr>
                      <a:r>
                        <a:rPr lang="en" b="1"/>
                        <a:t>Weight</a:t>
                      </a:r>
                      <a:endParaRPr b="1"/>
                    </a:p>
                  </a:txBody>
                  <a:tcPr marL="63500" marR="63500" marT="63500" marB="63500" anchor="ctr">
                    <a:solidFill>
                      <a:srgbClr val="B7B7B7"/>
                    </a:solidFill>
                  </a:tcPr>
                </a:tc>
                <a:extLst>
                  <a:ext uri="{0D108BD9-81ED-4DB2-BD59-A6C34878D82A}">
                    <a16:rowId xmlns:a16="http://schemas.microsoft.com/office/drawing/2014/main" val="10000"/>
                  </a:ext>
                </a:extLst>
              </a:tr>
              <a:tr h="431575">
                <a:tc>
                  <a:txBody>
                    <a:bodyPr/>
                    <a:lstStyle/>
                    <a:p>
                      <a:pPr marL="0" lvl="0" indent="0" algn="l" rtl="0">
                        <a:spcBef>
                          <a:spcPts val="0"/>
                        </a:spcBef>
                        <a:spcAft>
                          <a:spcPts val="0"/>
                        </a:spcAft>
                        <a:buNone/>
                      </a:pPr>
                      <a:r>
                        <a:rPr lang="en"/>
                        <a:t>Total Working Years</a:t>
                      </a:r>
                      <a:endParaRPr/>
                    </a:p>
                  </a:txBody>
                  <a:tcPr marL="63500" marR="63500" marT="63500" marB="63500" anchor="ctr"/>
                </a:tc>
                <a:tc>
                  <a:txBody>
                    <a:bodyPr/>
                    <a:lstStyle/>
                    <a:p>
                      <a:pPr marL="0" lvl="0" indent="0" algn="ctr" rtl="0">
                        <a:spcBef>
                          <a:spcPts val="0"/>
                        </a:spcBef>
                        <a:spcAft>
                          <a:spcPts val="0"/>
                        </a:spcAft>
                        <a:buNone/>
                      </a:pPr>
                      <a:r>
                        <a:rPr lang="en"/>
                        <a:t>19%</a:t>
                      </a:r>
                      <a:endParaRPr/>
                    </a:p>
                  </a:txBody>
                  <a:tcPr marL="63500" marR="63500" marT="63500" marB="63500" anchor="ctr"/>
                </a:tc>
                <a:extLst>
                  <a:ext uri="{0D108BD9-81ED-4DB2-BD59-A6C34878D82A}">
                    <a16:rowId xmlns:a16="http://schemas.microsoft.com/office/drawing/2014/main" val="10001"/>
                  </a:ext>
                </a:extLst>
              </a:tr>
              <a:tr h="431575">
                <a:tc>
                  <a:txBody>
                    <a:bodyPr/>
                    <a:lstStyle/>
                    <a:p>
                      <a:pPr marL="0" lvl="0" indent="0" algn="l" rtl="0">
                        <a:spcBef>
                          <a:spcPts val="0"/>
                        </a:spcBef>
                        <a:spcAft>
                          <a:spcPts val="0"/>
                        </a:spcAft>
                        <a:buNone/>
                      </a:pPr>
                      <a:r>
                        <a:rPr lang="en"/>
                        <a:t>Age</a:t>
                      </a:r>
                      <a:endParaRPr/>
                    </a:p>
                  </a:txBody>
                  <a:tcPr marL="63500" marR="63500" marT="63500" marB="63500" anchor="ctr"/>
                </a:tc>
                <a:tc>
                  <a:txBody>
                    <a:bodyPr/>
                    <a:lstStyle/>
                    <a:p>
                      <a:pPr marL="0" lvl="0" indent="0" algn="ctr" rtl="0">
                        <a:spcBef>
                          <a:spcPts val="0"/>
                        </a:spcBef>
                        <a:spcAft>
                          <a:spcPts val="0"/>
                        </a:spcAft>
                        <a:buNone/>
                      </a:pPr>
                      <a:r>
                        <a:rPr lang="en"/>
                        <a:t>16%</a:t>
                      </a:r>
                      <a:endParaRPr/>
                    </a:p>
                  </a:txBody>
                  <a:tcPr marL="63500" marR="63500" marT="63500" marB="63500" anchor="ctr"/>
                </a:tc>
                <a:extLst>
                  <a:ext uri="{0D108BD9-81ED-4DB2-BD59-A6C34878D82A}">
                    <a16:rowId xmlns:a16="http://schemas.microsoft.com/office/drawing/2014/main" val="10002"/>
                  </a:ext>
                </a:extLst>
              </a:tr>
              <a:tr h="431575">
                <a:tc>
                  <a:txBody>
                    <a:bodyPr/>
                    <a:lstStyle/>
                    <a:p>
                      <a:pPr marL="0" lvl="0" indent="0" algn="l" rtl="0">
                        <a:spcBef>
                          <a:spcPts val="0"/>
                        </a:spcBef>
                        <a:spcAft>
                          <a:spcPts val="0"/>
                        </a:spcAft>
                        <a:buNone/>
                      </a:pPr>
                      <a:r>
                        <a:rPr lang="en"/>
                        <a:t>Years At Company</a:t>
                      </a:r>
                      <a:endParaRPr/>
                    </a:p>
                  </a:txBody>
                  <a:tcPr marL="63500" marR="63500" marT="63500" marB="63500" anchor="ctr"/>
                </a:tc>
                <a:tc>
                  <a:txBody>
                    <a:bodyPr/>
                    <a:lstStyle/>
                    <a:p>
                      <a:pPr marL="0" lvl="0" indent="0" algn="ctr" rtl="0">
                        <a:spcBef>
                          <a:spcPts val="0"/>
                        </a:spcBef>
                        <a:spcAft>
                          <a:spcPts val="0"/>
                        </a:spcAft>
                        <a:buNone/>
                      </a:pPr>
                      <a:r>
                        <a:rPr lang="en"/>
                        <a:t>12%</a:t>
                      </a:r>
                      <a:endParaRPr/>
                    </a:p>
                  </a:txBody>
                  <a:tcPr marL="63500" marR="63500" marT="63500" marB="63500" anchor="ctr"/>
                </a:tc>
                <a:extLst>
                  <a:ext uri="{0D108BD9-81ED-4DB2-BD59-A6C34878D82A}">
                    <a16:rowId xmlns:a16="http://schemas.microsoft.com/office/drawing/2014/main" val="10003"/>
                  </a:ext>
                </a:extLst>
              </a:tr>
              <a:tr h="431575">
                <a:tc>
                  <a:txBody>
                    <a:bodyPr/>
                    <a:lstStyle/>
                    <a:p>
                      <a:pPr marL="0" lvl="0" indent="0" algn="l" rtl="0">
                        <a:spcBef>
                          <a:spcPts val="0"/>
                        </a:spcBef>
                        <a:spcAft>
                          <a:spcPts val="0"/>
                        </a:spcAft>
                        <a:buNone/>
                      </a:pPr>
                      <a:r>
                        <a:rPr lang="en"/>
                        <a:t>No. of Companies Worked At</a:t>
                      </a:r>
                      <a:endParaRPr/>
                    </a:p>
                  </a:txBody>
                  <a:tcPr marL="63500" marR="63500" marT="63500" marB="63500" anchor="ctr"/>
                </a:tc>
                <a:tc>
                  <a:txBody>
                    <a:bodyPr/>
                    <a:lstStyle/>
                    <a:p>
                      <a:pPr marL="0" lvl="0" indent="0" algn="ctr" rtl="0">
                        <a:spcBef>
                          <a:spcPts val="0"/>
                        </a:spcBef>
                        <a:spcAft>
                          <a:spcPts val="0"/>
                        </a:spcAft>
                        <a:buNone/>
                      </a:pPr>
                      <a:r>
                        <a:rPr lang="en"/>
                        <a:t>11%</a:t>
                      </a:r>
                      <a:endParaRPr/>
                    </a:p>
                  </a:txBody>
                  <a:tcPr marL="63500" marR="63500" marT="63500" marB="63500" anchor="ctr"/>
                </a:tc>
                <a:extLst>
                  <a:ext uri="{0D108BD9-81ED-4DB2-BD59-A6C34878D82A}">
                    <a16:rowId xmlns:a16="http://schemas.microsoft.com/office/drawing/2014/main" val="10004"/>
                  </a:ext>
                </a:extLst>
              </a:tr>
              <a:tr h="668100">
                <a:tc>
                  <a:txBody>
                    <a:bodyPr/>
                    <a:lstStyle/>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txBody>
                  <a:tcPr marL="63500" marR="63500" marT="63500" marB="63500" anchor="ctr"/>
                </a:tc>
                <a:tc>
                  <a:txBody>
                    <a:bodyPr/>
                    <a:lstStyle/>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p>
                      <a:pPr marL="0" lvl="0" indent="0" algn="ctr" rtl="0">
                        <a:lnSpc>
                          <a:spcPct val="50000"/>
                        </a:lnSpc>
                        <a:spcBef>
                          <a:spcPts val="0"/>
                        </a:spcBef>
                        <a:spcAft>
                          <a:spcPts val="0"/>
                        </a:spcAft>
                        <a:buNone/>
                      </a:pPr>
                      <a:r>
                        <a:rPr lang="en" sz="2000" b="1">
                          <a:latin typeface="Inter"/>
                          <a:ea typeface="Inter"/>
                          <a:cs typeface="Inter"/>
                          <a:sym typeface="Inter"/>
                        </a:rPr>
                        <a:t>.</a:t>
                      </a:r>
                      <a:endParaRPr sz="2000" b="1">
                        <a:latin typeface="Inter"/>
                        <a:ea typeface="Inter"/>
                        <a:cs typeface="Inter"/>
                        <a:sym typeface="Inter"/>
                      </a:endParaRPr>
                    </a:p>
                  </a:txBody>
                  <a:tcPr marL="63500" marR="63500" marT="63500" marB="63500" anchor="ctr"/>
                </a:tc>
                <a:extLst>
                  <a:ext uri="{0D108BD9-81ED-4DB2-BD59-A6C34878D82A}">
                    <a16:rowId xmlns:a16="http://schemas.microsoft.com/office/drawing/2014/main" val="10005"/>
                  </a:ext>
                </a:extLst>
              </a:tr>
            </a:tbl>
          </a:graphicData>
        </a:graphic>
      </p:graphicFrame>
      <p:pic>
        <p:nvPicPr>
          <p:cNvPr id="5100" name="Google Shape;5100;p195"/>
          <p:cNvPicPr preferRelativeResize="0"/>
          <p:nvPr/>
        </p:nvPicPr>
        <p:blipFill rotWithShape="1">
          <a:blip r:embed="rId3">
            <a:alphaModFix/>
          </a:blip>
          <a:srcRect t="5006"/>
          <a:stretch/>
        </p:blipFill>
        <p:spPr>
          <a:xfrm>
            <a:off x="169013" y="1313250"/>
            <a:ext cx="4201000" cy="2355604"/>
          </a:xfrm>
          <a:prstGeom prst="rect">
            <a:avLst/>
          </a:prstGeom>
          <a:noFill/>
          <a:ln>
            <a:noFill/>
          </a:ln>
        </p:spPr>
      </p:pic>
      <p:sp>
        <p:nvSpPr>
          <p:cNvPr id="5101" name="Google Shape;5101;p195"/>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05"/>
        <p:cNvGrpSpPr/>
        <p:nvPr/>
      </p:nvGrpSpPr>
      <p:grpSpPr>
        <a:xfrm>
          <a:off x="0" y="0"/>
          <a:ext cx="0" cy="0"/>
          <a:chOff x="0" y="0"/>
          <a:chExt cx="0" cy="0"/>
        </a:xfrm>
      </p:grpSpPr>
      <p:sp>
        <p:nvSpPr>
          <p:cNvPr id="5106" name="Google Shape;5106;p196"/>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107" name="Google Shape;5107;p196"/>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108" name="Google Shape;5108;p196"/>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109" name="Google Shape;5109;p196"/>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110" name="Google Shape;5110;p196"/>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111" name="Google Shape;5111;p196"/>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112" name="Google Shape;5112;p196"/>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113" name="Google Shape;5113;p196"/>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114" name="Google Shape;5114;p196"/>
          <p:cNvSpPr txBox="1">
            <a:spLocks noGrp="1"/>
          </p:cNvSpPr>
          <p:nvPr>
            <p:ph type="title"/>
          </p:nvPr>
        </p:nvSpPr>
        <p:spPr>
          <a:xfrm>
            <a:off x="195525" y="17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Strategic Heat Map</a:t>
            </a:r>
            <a:endParaRPr>
              <a:solidFill>
                <a:srgbClr val="000000"/>
              </a:solidFill>
            </a:endParaRPr>
          </a:p>
        </p:txBody>
      </p:sp>
      <p:grpSp>
        <p:nvGrpSpPr>
          <p:cNvPr id="5115" name="Google Shape;5115;p196"/>
          <p:cNvGrpSpPr/>
          <p:nvPr/>
        </p:nvGrpSpPr>
        <p:grpSpPr>
          <a:xfrm>
            <a:off x="248659" y="589694"/>
            <a:ext cx="2825731" cy="20898"/>
            <a:chOff x="4567820" y="1685723"/>
            <a:chExt cx="3056166" cy="45600"/>
          </a:xfrm>
        </p:grpSpPr>
        <p:cxnSp>
          <p:nvCxnSpPr>
            <p:cNvPr id="5116" name="Google Shape;5116;p196"/>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117" name="Google Shape;5117;p196"/>
            <p:cNvCxnSpPr>
              <a:endCxn id="5118"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118" name="Google Shape;5118;p196"/>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5119" name="Google Shape;5119;p196"/>
          <p:cNvSpPr/>
          <p:nvPr/>
        </p:nvSpPr>
        <p:spPr>
          <a:xfrm>
            <a:off x="9975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120" name="Google Shape;5120;p196"/>
          <p:cNvSpPr/>
          <p:nvPr/>
        </p:nvSpPr>
        <p:spPr>
          <a:xfrm>
            <a:off x="30537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121" name="Google Shape;5121;p196"/>
          <p:cNvSpPr/>
          <p:nvPr/>
        </p:nvSpPr>
        <p:spPr>
          <a:xfrm>
            <a:off x="997550" y="2443288"/>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122" name="Google Shape;5122;p196"/>
          <p:cNvSpPr/>
          <p:nvPr/>
        </p:nvSpPr>
        <p:spPr>
          <a:xfrm>
            <a:off x="3053750" y="2443313"/>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123" name="Google Shape;5123;p196"/>
          <p:cNvSpPr/>
          <p:nvPr/>
        </p:nvSpPr>
        <p:spPr>
          <a:xfrm>
            <a:off x="563375" y="815213"/>
            <a:ext cx="316500" cy="3492900"/>
          </a:xfrm>
          <a:prstGeom prst="upArrow">
            <a:avLst>
              <a:gd name="adj1" fmla="val 50000"/>
              <a:gd name="adj2" fmla="val 50000"/>
            </a:avLst>
          </a:prstGeom>
          <a:solidFill>
            <a:srgbClr val="26262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24" name="Google Shape;5124;p196"/>
          <p:cNvSpPr/>
          <p:nvPr/>
        </p:nvSpPr>
        <p:spPr>
          <a:xfrm>
            <a:off x="653100" y="4092400"/>
            <a:ext cx="4394400" cy="288000"/>
          </a:xfrm>
          <a:prstGeom prst="rightArrow">
            <a:avLst>
              <a:gd name="adj1" fmla="val 50000"/>
              <a:gd name="adj2" fmla="val 50000"/>
            </a:avLst>
          </a:prstGeom>
          <a:solidFill>
            <a:srgbClr val="262626"/>
          </a:solidFill>
          <a:ln w="9525"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25" name="Google Shape;5125;p196"/>
          <p:cNvSpPr/>
          <p:nvPr/>
        </p:nvSpPr>
        <p:spPr>
          <a:xfrm>
            <a:off x="997550" y="815213"/>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Monitor</a:t>
            </a:r>
            <a:endParaRPr b="1">
              <a:latin typeface="Inter"/>
              <a:ea typeface="Inter"/>
              <a:cs typeface="Inter"/>
              <a:sym typeface="Inter"/>
            </a:endParaRPr>
          </a:p>
        </p:txBody>
      </p:sp>
      <p:sp>
        <p:nvSpPr>
          <p:cNvPr id="5126" name="Google Shape;5126;p196"/>
          <p:cNvSpPr/>
          <p:nvPr/>
        </p:nvSpPr>
        <p:spPr>
          <a:xfrm>
            <a:off x="4023650" y="3670275"/>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Maintain</a:t>
            </a:r>
            <a:endParaRPr b="1">
              <a:latin typeface="Inter"/>
              <a:ea typeface="Inter"/>
              <a:cs typeface="Inter"/>
              <a:sym typeface="Inter"/>
            </a:endParaRPr>
          </a:p>
        </p:txBody>
      </p:sp>
      <p:sp>
        <p:nvSpPr>
          <p:cNvPr id="5127" name="Google Shape;5127;p196"/>
          <p:cNvSpPr/>
          <p:nvPr/>
        </p:nvSpPr>
        <p:spPr>
          <a:xfrm>
            <a:off x="4023650" y="815213"/>
            <a:ext cx="1023900" cy="337500"/>
          </a:xfrm>
          <a:prstGeom prst="rect">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Promote</a:t>
            </a:r>
            <a:endParaRPr b="1">
              <a:latin typeface="Inter"/>
              <a:ea typeface="Inter"/>
              <a:cs typeface="Inter"/>
              <a:sym typeface="Inter"/>
            </a:endParaRPr>
          </a:p>
        </p:txBody>
      </p:sp>
      <p:sp>
        <p:nvSpPr>
          <p:cNvPr id="5128" name="Google Shape;5128;p196"/>
          <p:cNvSpPr/>
          <p:nvPr/>
        </p:nvSpPr>
        <p:spPr>
          <a:xfrm>
            <a:off x="997550" y="3670275"/>
            <a:ext cx="1023900" cy="337500"/>
          </a:xfrm>
          <a:prstGeom prst="rect">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Inter"/>
                <a:ea typeface="Inter"/>
                <a:cs typeface="Inter"/>
                <a:sym typeface="Inter"/>
              </a:rPr>
              <a:t>Focus</a:t>
            </a:r>
            <a:endParaRPr b="1">
              <a:solidFill>
                <a:schemeClr val="accent6"/>
              </a:solidFill>
              <a:latin typeface="Inter"/>
              <a:ea typeface="Inter"/>
              <a:cs typeface="Inter"/>
              <a:sym typeface="Inter"/>
            </a:endParaRPr>
          </a:p>
        </p:txBody>
      </p:sp>
      <p:sp>
        <p:nvSpPr>
          <p:cNvPr id="5129" name="Google Shape;5129;p196"/>
          <p:cNvSpPr txBox="1"/>
          <p:nvPr/>
        </p:nvSpPr>
        <p:spPr>
          <a:xfrm rot="-5400000">
            <a:off x="-946675" y="2352113"/>
            <a:ext cx="27051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Organisational Alignment</a:t>
            </a:r>
            <a:endParaRPr b="1">
              <a:solidFill>
                <a:schemeClr val="lt1"/>
              </a:solidFill>
              <a:latin typeface="Inter"/>
              <a:ea typeface="Inter"/>
              <a:cs typeface="Inter"/>
              <a:sym typeface="Inter"/>
            </a:endParaRPr>
          </a:p>
        </p:txBody>
      </p:sp>
      <p:sp>
        <p:nvSpPr>
          <p:cNvPr id="5130" name="Google Shape;5130;p196"/>
          <p:cNvSpPr txBox="1"/>
          <p:nvPr/>
        </p:nvSpPr>
        <p:spPr>
          <a:xfrm>
            <a:off x="1915800" y="4308113"/>
            <a:ext cx="19938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Cultural Fit</a:t>
            </a:r>
            <a:endParaRPr b="1">
              <a:solidFill>
                <a:schemeClr val="lt1"/>
              </a:solidFill>
              <a:latin typeface="Inter"/>
              <a:ea typeface="Inter"/>
              <a:cs typeface="Inter"/>
              <a:sym typeface="Inter"/>
            </a:endParaRPr>
          </a:p>
        </p:txBody>
      </p:sp>
      <p:sp>
        <p:nvSpPr>
          <p:cNvPr id="5131" name="Google Shape;5131;p196"/>
          <p:cNvSpPr/>
          <p:nvPr/>
        </p:nvSpPr>
        <p:spPr>
          <a:xfrm>
            <a:off x="5939325" y="1943075"/>
            <a:ext cx="2934600" cy="1214700"/>
          </a:xfrm>
          <a:prstGeom prst="roundRect">
            <a:avLst>
              <a:gd name="adj" fmla="val 5962"/>
            </a:avLst>
          </a:prstGeom>
          <a:solidFill>
            <a:srgbClr val="9894A8">
              <a:alpha val="12549"/>
            </a:srgbClr>
          </a:solidFill>
          <a:ln>
            <a:noFill/>
          </a:ln>
        </p:spPr>
        <p:txBody>
          <a:bodyPr spcFirstLastPara="1" wrap="square" lIns="91425" tIns="91425" rIns="91425" bIns="91425" anchor="t" anchorCtr="0">
            <a:noAutofit/>
          </a:bodyPr>
          <a:lstStyle/>
          <a:p>
            <a:pPr marL="0" lvl="0" indent="0" algn="ctr" rtl="0">
              <a:lnSpc>
                <a:spcPct val="115000"/>
              </a:lnSpc>
              <a:spcBef>
                <a:spcPts val="1000"/>
              </a:spcBef>
              <a:spcAft>
                <a:spcPts val="0"/>
              </a:spcAft>
              <a:buNone/>
            </a:pPr>
            <a:r>
              <a:rPr lang="en" sz="1600"/>
              <a:t>Informs the development of </a:t>
            </a:r>
            <a:r>
              <a:rPr lang="en" sz="1600" b="1"/>
              <a:t>actionable goals and plans</a:t>
            </a:r>
            <a:r>
              <a:rPr lang="en" sz="1600"/>
              <a:t> for employee retention</a:t>
            </a:r>
            <a:endParaRPr sz="1600"/>
          </a:p>
        </p:txBody>
      </p:sp>
      <p:sp>
        <p:nvSpPr>
          <p:cNvPr id="5132" name="Google Shape;5132;p196"/>
          <p:cNvSpPr/>
          <p:nvPr/>
        </p:nvSpPr>
        <p:spPr>
          <a:xfrm rot="5400000">
            <a:off x="3593050" y="2487575"/>
            <a:ext cx="3732900" cy="388200"/>
          </a:xfrm>
          <a:prstGeom prst="triangle">
            <a:avLst>
              <a:gd name="adj" fmla="val 50000"/>
            </a:avLst>
          </a:prstGeom>
          <a:solidFill>
            <a:srgbClr val="CA8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33" name="Google Shape;5133;p196"/>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37"/>
        <p:cNvGrpSpPr/>
        <p:nvPr/>
      </p:nvGrpSpPr>
      <p:grpSpPr>
        <a:xfrm>
          <a:off x="0" y="0"/>
          <a:ext cx="0" cy="0"/>
          <a:chOff x="0" y="0"/>
          <a:chExt cx="0" cy="0"/>
        </a:xfrm>
      </p:grpSpPr>
      <p:sp>
        <p:nvSpPr>
          <p:cNvPr id="5138" name="Google Shape;5138;p197"/>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139" name="Google Shape;5139;p197"/>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140" name="Google Shape;5140;p197"/>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141" name="Google Shape;5141;p197"/>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142" name="Google Shape;5142;p197"/>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143" name="Google Shape;5143;p197"/>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144" name="Google Shape;5144;p197"/>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145" name="Google Shape;5145;p197"/>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146" name="Google Shape;5146;p197"/>
          <p:cNvSpPr txBox="1">
            <a:spLocks noGrp="1"/>
          </p:cNvSpPr>
          <p:nvPr>
            <p:ph type="title"/>
          </p:nvPr>
        </p:nvSpPr>
        <p:spPr>
          <a:xfrm>
            <a:off x="195525" y="17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Strategic Heat Map</a:t>
            </a:r>
            <a:endParaRPr>
              <a:solidFill>
                <a:srgbClr val="000000"/>
              </a:solidFill>
            </a:endParaRPr>
          </a:p>
        </p:txBody>
      </p:sp>
      <p:grpSp>
        <p:nvGrpSpPr>
          <p:cNvPr id="5147" name="Google Shape;5147;p197"/>
          <p:cNvGrpSpPr/>
          <p:nvPr/>
        </p:nvGrpSpPr>
        <p:grpSpPr>
          <a:xfrm>
            <a:off x="248659" y="589694"/>
            <a:ext cx="2825731" cy="20898"/>
            <a:chOff x="4567820" y="1685723"/>
            <a:chExt cx="3056166" cy="45600"/>
          </a:xfrm>
        </p:grpSpPr>
        <p:cxnSp>
          <p:nvCxnSpPr>
            <p:cNvPr id="5148" name="Google Shape;5148;p197"/>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149" name="Google Shape;5149;p197"/>
            <p:cNvCxnSpPr>
              <a:endCxn id="5150"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150" name="Google Shape;5150;p197"/>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5151" name="Google Shape;5151;p197"/>
          <p:cNvSpPr/>
          <p:nvPr/>
        </p:nvSpPr>
        <p:spPr>
          <a:xfrm>
            <a:off x="5383775" y="1229700"/>
            <a:ext cx="3586800" cy="3078300"/>
          </a:xfrm>
          <a:prstGeom prst="roundRect">
            <a:avLst>
              <a:gd name="adj" fmla="val 10290"/>
            </a:avLst>
          </a:prstGeom>
          <a:solidFill>
            <a:srgbClr val="9894A8">
              <a:alpha val="12549"/>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00050" lvl="0" indent="-285750" algn="l" rtl="0">
              <a:spcBef>
                <a:spcPts val="0"/>
              </a:spcBef>
              <a:spcAft>
                <a:spcPts val="0"/>
              </a:spcAft>
              <a:buSzPts val="1800"/>
              <a:buFont typeface="Arial" panose="020B0604020202020204" pitchFamily="34" charset="0"/>
              <a:buChar char="•"/>
            </a:pPr>
            <a:r>
              <a:rPr lang="en" sz="1800" b="1" dirty="0">
                <a:latin typeface="Inter"/>
                <a:ea typeface="Inter"/>
                <a:cs typeface="Inter"/>
                <a:sym typeface="Inter"/>
              </a:rPr>
              <a:t>Low </a:t>
            </a:r>
            <a:r>
              <a:rPr lang="en" sz="1800" dirty="0">
                <a:latin typeface="Inter"/>
                <a:ea typeface="Inter"/>
                <a:cs typeface="Inter"/>
                <a:sym typeface="Inter"/>
              </a:rPr>
              <a:t>cultural fit and organisational alignment</a:t>
            </a:r>
            <a:endParaRPr sz="1800" dirty="0">
              <a:latin typeface="Inter"/>
              <a:ea typeface="Inter"/>
              <a:cs typeface="Inter"/>
              <a:sym typeface="Inter"/>
            </a:endParaRPr>
          </a:p>
          <a:p>
            <a:pPr marL="400050" lvl="0" indent="-285750" algn="l" rtl="0">
              <a:spcBef>
                <a:spcPts val="1000"/>
              </a:spcBef>
              <a:spcAft>
                <a:spcPts val="0"/>
              </a:spcAft>
              <a:buSzPts val="1800"/>
              <a:buFont typeface="Arial" panose="020B0604020202020204" pitchFamily="34" charset="0"/>
              <a:buChar char="•"/>
            </a:pPr>
            <a:r>
              <a:rPr lang="en" sz="1800" b="1" dirty="0">
                <a:latin typeface="Inter"/>
                <a:ea typeface="Inter"/>
                <a:cs typeface="Inter"/>
                <a:sym typeface="Inter"/>
              </a:rPr>
              <a:t>“Red flags” </a:t>
            </a:r>
            <a:r>
              <a:rPr lang="en" sz="1800" dirty="0">
                <a:latin typeface="Inter"/>
                <a:ea typeface="Inter"/>
                <a:cs typeface="Inter"/>
                <a:sym typeface="Inter"/>
              </a:rPr>
              <a:t>with highest risk of leaving Tesla</a:t>
            </a:r>
            <a:endParaRPr sz="1800" dirty="0">
              <a:latin typeface="Inter"/>
              <a:ea typeface="Inter"/>
              <a:cs typeface="Inter"/>
              <a:sym typeface="Inter"/>
            </a:endParaRPr>
          </a:p>
          <a:p>
            <a:pPr marL="400050" lvl="0" indent="-285750" algn="l" rtl="0">
              <a:spcBef>
                <a:spcPts val="1000"/>
              </a:spcBef>
              <a:spcAft>
                <a:spcPts val="0"/>
              </a:spcAft>
              <a:buSzPts val="1800"/>
              <a:buFont typeface="Arial" panose="020B0604020202020204" pitchFamily="34" charset="0"/>
              <a:buChar char="•"/>
            </a:pPr>
            <a:r>
              <a:rPr lang="en" sz="1800" dirty="0">
                <a:latin typeface="Inter"/>
                <a:ea typeface="Inter"/>
                <a:cs typeface="Inter"/>
                <a:sym typeface="Inter"/>
              </a:rPr>
              <a:t>Where Tesla should focus time and resources to achieve </a:t>
            </a:r>
            <a:r>
              <a:rPr lang="en" sz="1800" b="1" dirty="0">
                <a:latin typeface="Inter"/>
                <a:ea typeface="Inter"/>
                <a:cs typeface="Inter"/>
                <a:sym typeface="Inter"/>
              </a:rPr>
              <a:t>highest business impact</a:t>
            </a:r>
            <a:endParaRPr sz="1800" b="1" dirty="0">
              <a:latin typeface="Inter"/>
              <a:ea typeface="Inter"/>
              <a:cs typeface="Inter"/>
              <a:sym typeface="Inter"/>
            </a:endParaRPr>
          </a:p>
        </p:txBody>
      </p:sp>
      <p:sp>
        <p:nvSpPr>
          <p:cNvPr id="5152" name="Google Shape;5152;p197"/>
          <p:cNvSpPr/>
          <p:nvPr/>
        </p:nvSpPr>
        <p:spPr>
          <a:xfrm>
            <a:off x="5767900" y="1012275"/>
            <a:ext cx="1426500" cy="447600"/>
          </a:xfrm>
          <a:prstGeom prst="roundRect">
            <a:avLst>
              <a:gd name="adj" fmla="val 2999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Fira Sans Extra Condensed"/>
                <a:ea typeface="Fira Sans Extra Condensed"/>
                <a:cs typeface="Fira Sans Extra Condensed"/>
                <a:sym typeface="Fira Sans Extra Condensed"/>
              </a:rPr>
              <a:t>Focus</a:t>
            </a:r>
            <a:endParaRPr sz="2400" b="1">
              <a:solidFill>
                <a:schemeClr val="lt2"/>
              </a:solidFill>
              <a:latin typeface="Fira Sans Extra Condensed"/>
              <a:ea typeface="Fira Sans Extra Condensed"/>
              <a:cs typeface="Fira Sans Extra Condensed"/>
              <a:sym typeface="Fira Sans Extra Condensed"/>
            </a:endParaRPr>
          </a:p>
        </p:txBody>
      </p:sp>
      <p:sp>
        <p:nvSpPr>
          <p:cNvPr id="5153" name="Google Shape;5153;p197"/>
          <p:cNvSpPr/>
          <p:nvPr/>
        </p:nvSpPr>
        <p:spPr>
          <a:xfrm>
            <a:off x="5184601" y="815225"/>
            <a:ext cx="803100" cy="803100"/>
          </a:xfrm>
          <a:prstGeom prst="ellipse">
            <a:avLst/>
          </a:pr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1.</a:t>
            </a:r>
            <a:endParaRPr sz="3000" b="1">
              <a:solidFill>
                <a:srgbClr val="FFFFFF"/>
              </a:solidFill>
              <a:latin typeface="Fira Sans Extra Condensed"/>
              <a:ea typeface="Fira Sans Extra Condensed"/>
              <a:cs typeface="Fira Sans Extra Condensed"/>
              <a:sym typeface="Fira Sans Extra Condensed"/>
            </a:endParaRPr>
          </a:p>
        </p:txBody>
      </p:sp>
      <p:sp>
        <p:nvSpPr>
          <p:cNvPr id="5154" name="Google Shape;5154;p197"/>
          <p:cNvSpPr/>
          <p:nvPr/>
        </p:nvSpPr>
        <p:spPr>
          <a:xfrm>
            <a:off x="9975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155" name="Google Shape;5155;p197"/>
          <p:cNvSpPr/>
          <p:nvPr/>
        </p:nvSpPr>
        <p:spPr>
          <a:xfrm>
            <a:off x="30537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156" name="Google Shape;5156;p197"/>
          <p:cNvSpPr/>
          <p:nvPr/>
        </p:nvSpPr>
        <p:spPr>
          <a:xfrm>
            <a:off x="997550" y="2443288"/>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157" name="Google Shape;5157;p197"/>
          <p:cNvSpPr/>
          <p:nvPr/>
        </p:nvSpPr>
        <p:spPr>
          <a:xfrm>
            <a:off x="3053750" y="2443313"/>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158" name="Google Shape;5158;p197"/>
          <p:cNvSpPr/>
          <p:nvPr/>
        </p:nvSpPr>
        <p:spPr>
          <a:xfrm>
            <a:off x="563375" y="815213"/>
            <a:ext cx="316500" cy="3492900"/>
          </a:xfrm>
          <a:prstGeom prst="upArrow">
            <a:avLst>
              <a:gd name="adj1" fmla="val 50000"/>
              <a:gd name="adj2" fmla="val 50000"/>
            </a:avLst>
          </a:prstGeom>
          <a:solidFill>
            <a:srgbClr val="26262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59" name="Google Shape;5159;p197"/>
          <p:cNvSpPr/>
          <p:nvPr/>
        </p:nvSpPr>
        <p:spPr>
          <a:xfrm>
            <a:off x="653100" y="4092400"/>
            <a:ext cx="4394400" cy="288000"/>
          </a:xfrm>
          <a:prstGeom prst="rightArrow">
            <a:avLst>
              <a:gd name="adj1" fmla="val 50000"/>
              <a:gd name="adj2" fmla="val 50000"/>
            </a:avLst>
          </a:prstGeom>
          <a:solidFill>
            <a:srgbClr val="262626"/>
          </a:solidFill>
          <a:ln w="9525"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60" name="Google Shape;5160;p197"/>
          <p:cNvSpPr/>
          <p:nvPr/>
        </p:nvSpPr>
        <p:spPr>
          <a:xfrm>
            <a:off x="997550" y="815213"/>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Monitor</a:t>
            </a:r>
            <a:endParaRPr b="1">
              <a:latin typeface="Inter"/>
              <a:ea typeface="Inter"/>
              <a:cs typeface="Inter"/>
              <a:sym typeface="Inter"/>
            </a:endParaRPr>
          </a:p>
        </p:txBody>
      </p:sp>
      <p:sp>
        <p:nvSpPr>
          <p:cNvPr id="5161" name="Google Shape;5161;p197"/>
          <p:cNvSpPr/>
          <p:nvPr/>
        </p:nvSpPr>
        <p:spPr>
          <a:xfrm>
            <a:off x="4023650" y="3670275"/>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Maintain</a:t>
            </a:r>
            <a:endParaRPr b="1">
              <a:latin typeface="Inter"/>
              <a:ea typeface="Inter"/>
              <a:cs typeface="Inter"/>
              <a:sym typeface="Inter"/>
            </a:endParaRPr>
          </a:p>
        </p:txBody>
      </p:sp>
      <p:sp>
        <p:nvSpPr>
          <p:cNvPr id="5162" name="Google Shape;5162;p197"/>
          <p:cNvSpPr/>
          <p:nvPr/>
        </p:nvSpPr>
        <p:spPr>
          <a:xfrm>
            <a:off x="4023650" y="815213"/>
            <a:ext cx="1023900" cy="337500"/>
          </a:xfrm>
          <a:prstGeom prst="rect">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Promote</a:t>
            </a:r>
            <a:endParaRPr b="1">
              <a:latin typeface="Inter"/>
              <a:ea typeface="Inter"/>
              <a:cs typeface="Inter"/>
              <a:sym typeface="Inter"/>
            </a:endParaRPr>
          </a:p>
        </p:txBody>
      </p:sp>
      <p:sp>
        <p:nvSpPr>
          <p:cNvPr id="5163" name="Google Shape;5163;p197"/>
          <p:cNvSpPr/>
          <p:nvPr/>
        </p:nvSpPr>
        <p:spPr>
          <a:xfrm>
            <a:off x="997550" y="3670275"/>
            <a:ext cx="1023900" cy="337500"/>
          </a:xfrm>
          <a:prstGeom prst="rect">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Inter"/>
                <a:ea typeface="Inter"/>
                <a:cs typeface="Inter"/>
                <a:sym typeface="Inter"/>
              </a:rPr>
              <a:t>Focus</a:t>
            </a:r>
            <a:endParaRPr b="1">
              <a:solidFill>
                <a:schemeClr val="accent6"/>
              </a:solidFill>
              <a:latin typeface="Inter"/>
              <a:ea typeface="Inter"/>
              <a:cs typeface="Inter"/>
              <a:sym typeface="Inter"/>
            </a:endParaRPr>
          </a:p>
        </p:txBody>
      </p:sp>
      <p:sp>
        <p:nvSpPr>
          <p:cNvPr id="5164" name="Google Shape;5164;p197"/>
          <p:cNvSpPr txBox="1"/>
          <p:nvPr/>
        </p:nvSpPr>
        <p:spPr>
          <a:xfrm rot="-5400000">
            <a:off x="-946675" y="2352113"/>
            <a:ext cx="27051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Organisational Alignment</a:t>
            </a:r>
            <a:endParaRPr b="1">
              <a:solidFill>
                <a:schemeClr val="lt1"/>
              </a:solidFill>
              <a:latin typeface="Inter"/>
              <a:ea typeface="Inter"/>
              <a:cs typeface="Inter"/>
              <a:sym typeface="Inter"/>
            </a:endParaRPr>
          </a:p>
        </p:txBody>
      </p:sp>
      <p:sp>
        <p:nvSpPr>
          <p:cNvPr id="5165" name="Google Shape;5165;p197"/>
          <p:cNvSpPr txBox="1"/>
          <p:nvPr/>
        </p:nvSpPr>
        <p:spPr>
          <a:xfrm>
            <a:off x="1915800" y="4308113"/>
            <a:ext cx="19938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Cultural Fit</a:t>
            </a:r>
            <a:endParaRPr b="1">
              <a:solidFill>
                <a:schemeClr val="lt1"/>
              </a:solidFill>
              <a:latin typeface="Inter"/>
              <a:ea typeface="Inter"/>
              <a:cs typeface="Inter"/>
              <a:sym typeface="Inter"/>
            </a:endParaRPr>
          </a:p>
        </p:txBody>
      </p:sp>
      <p:sp>
        <p:nvSpPr>
          <p:cNvPr id="5166" name="Google Shape;5166;p197"/>
          <p:cNvSpPr/>
          <p:nvPr/>
        </p:nvSpPr>
        <p:spPr>
          <a:xfrm>
            <a:off x="992750" y="810400"/>
            <a:ext cx="19938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67" name="Google Shape;5167;p197"/>
          <p:cNvSpPr/>
          <p:nvPr/>
        </p:nvSpPr>
        <p:spPr>
          <a:xfrm>
            <a:off x="3058900" y="810400"/>
            <a:ext cx="19938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68" name="Google Shape;5168;p197"/>
          <p:cNvSpPr/>
          <p:nvPr/>
        </p:nvSpPr>
        <p:spPr>
          <a:xfrm>
            <a:off x="3058900" y="2448300"/>
            <a:ext cx="19938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69" name="Google Shape;5169;p197"/>
          <p:cNvSpPr/>
          <p:nvPr/>
        </p:nvSpPr>
        <p:spPr>
          <a:xfrm>
            <a:off x="934325" y="2412775"/>
            <a:ext cx="2082300" cy="1647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70" name="Google Shape;5170;p197"/>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110"/>
        <p:cNvGrpSpPr/>
        <p:nvPr/>
      </p:nvGrpSpPr>
      <p:grpSpPr>
        <a:xfrm>
          <a:off x="0" y="0"/>
          <a:ext cx="0" cy="0"/>
          <a:chOff x="0" y="0"/>
          <a:chExt cx="0" cy="0"/>
        </a:xfrm>
      </p:grpSpPr>
      <p:pic>
        <p:nvPicPr>
          <p:cNvPr id="3111" name="Google Shape;3111;p135"/>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grpSp>
        <p:nvGrpSpPr>
          <p:cNvPr id="3112" name="Google Shape;3112;p135"/>
          <p:cNvGrpSpPr/>
          <p:nvPr/>
        </p:nvGrpSpPr>
        <p:grpSpPr>
          <a:xfrm>
            <a:off x="-4125" y="-75"/>
            <a:ext cx="9144000" cy="5143500"/>
            <a:chOff x="0" y="0"/>
            <a:chExt cx="12192000" cy="6858000"/>
          </a:xfrm>
        </p:grpSpPr>
        <p:sp>
          <p:nvSpPr>
            <p:cNvPr id="3113" name="Google Shape;3113;p135"/>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Clr>
                  <a:srgbClr val="000000"/>
                </a:buClr>
                <a:buFont typeface="Arial"/>
                <a:buNone/>
              </a:pPr>
              <a:endParaRPr sz="1400">
                <a:solidFill>
                  <a:srgbClr val="FFFFFF"/>
                </a:solidFill>
                <a:latin typeface="Calibri"/>
                <a:ea typeface="Calibri"/>
                <a:cs typeface="Calibri"/>
                <a:sym typeface="Calibri"/>
              </a:endParaRPr>
            </a:p>
          </p:txBody>
        </p:sp>
        <p:grpSp>
          <p:nvGrpSpPr>
            <p:cNvPr id="3114" name="Google Shape;3114;p135"/>
            <p:cNvGrpSpPr/>
            <p:nvPr/>
          </p:nvGrpSpPr>
          <p:grpSpPr>
            <a:xfrm>
              <a:off x="0" y="0"/>
              <a:ext cx="12192000" cy="6858000"/>
              <a:chOff x="0" y="0"/>
              <a:chExt cx="12192000" cy="6858000"/>
            </a:xfrm>
          </p:grpSpPr>
          <p:grpSp>
            <p:nvGrpSpPr>
              <p:cNvPr id="3115" name="Google Shape;3115;p135"/>
              <p:cNvGrpSpPr/>
              <p:nvPr/>
            </p:nvGrpSpPr>
            <p:grpSpPr>
              <a:xfrm>
                <a:off x="609600" y="0"/>
                <a:ext cx="10972800" cy="6858000"/>
                <a:chOff x="609600" y="0"/>
                <a:chExt cx="10972800" cy="6858000"/>
              </a:xfrm>
            </p:grpSpPr>
            <p:cxnSp>
              <p:nvCxnSpPr>
                <p:cNvPr id="3116" name="Google Shape;3116;p135"/>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117" name="Google Shape;3117;p135"/>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118" name="Google Shape;3118;p135"/>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119" name="Google Shape;3119;p135"/>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120" name="Google Shape;3120;p135"/>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121" name="Google Shape;3121;p135"/>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3122" name="Google Shape;3122;p135"/>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3123" name="Google Shape;3123;p135"/>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3124" name="Google Shape;3124;p135"/>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125" name="Google Shape;3125;p135"/>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126" name="Google Shape;3126;p135"/>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127" name="Google Shape;3127;p135"/>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128" name="Google Shape;3128;p135"/>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129" name="Google Shape;3129;p135"/>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3130" name="Google Shape;3130;p135"/>
          <p:cNvGrpSpPr/>
          <p:nvPr/>
        </p:nvGrpSpPr>
        <p:grpSpPr>
          <a:xfrm>
            <a:off x="1828743" y="2571749"/>
            <a:ext cx="552581" cy="564122"/>
            <a:chOff x="2438325" y="3429000"/>
            <a:chExt cx="736775" cy="752163"/>
          </a:xfrm>
        </p:grpSpPr>
        <p:cxnSp>
          <p:nvCxnSpPr>
            <p:cNvPr id="3131" name="Google Shape;3131;p135"/>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3132" name="Google Shape;3132;p135"/>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3133" name="Google Shape;3133;p135"/>
          <p:cNvGrpSpPr/>
          <p:nvPr/>
        </p:nvGrpSpPr>
        <p:grpSpPr>
          <a:xfrm flipH="1">
            <a:off x="6762620" y="2571749"/>
            <a:ext cx="552581" cy="564122"/>
            <a:chOff x="2438325" y="3429000"/>
            <a:chExt cx="736775" cy="752163"/>
          </a:xfrm>
        </p:grpSpPr>
        <p:cxnSp>
          <p:nvCxnSpPr>
            <p:cNvPr id="3134" name="Google Shape;3134;p135"/>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3135" name="Google Shape;3135;p135"/>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3136" name="Google Shape;3136;p135"/>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137" name="Google Shape;3137;p135"/>
          <p:cNvSpPr txBox="1"/>
          <p:nvPr/>
        </p:nvSpPr>
        <p:spPr>
          <a:xfrm>
            <a:off x="2280158" y="2302489"/>
            <a:ext cx="4583298" cy="526692"/>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sz="3000" b="1">
                <a:solidFill>
                  <a:schemeClr val="accent1"/>
                </a:solidFill>
                <a:latin typeface="Big Shoulders Text"/>
                <a:ea typeface="Big Shoulders Text"/>
                <a:cs typeface="Big Shoulders Text"/>
                <a:sym typeface="Big Shoulders Text"/>
              </a:rPr>
              <a:t>Practical Motivation</a:t>
            </a:r>
            <a:endParaRPr sz="3000" b="1">
              <a:solidFill>
                <a:schemeClr val="accent1"/>
              </a:solidFill>
              <a:latin typeface="Big Shoulders Text"/>
              <a:ea typeface="Big Shoulders Text"/>
              <a:cs typeface="Big Shoulders Text"/>
              <a:sym typeface="Big Shoulders Text"/>
            </a:endParaRPr>
          </a:p>
        </p:txBody>
      </p:sp>
      <p:pic>
        <p:nvPicPr>
          <p:cNvPr id="3138" name="Google Shape;3138;p135"/>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3139" name="Google Shape;3139;p135"/>
          <p:cNvSpPr/>
          <p:nvPr/>
        </p:nvSpPr>
        <p:spPr>
          <a:xfrm>
            <a:off x="4259746" y="1409659"/>
            <a:ext cx="624900" cy="6366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700"/>
              </a:spcAft>
              <a:buNone/>
            </a:pPr>
            <a:endParaRPr sz="1500"/>
          </a:p>
        </p:txBody>
      </p:sp>
      <p:sp>
        <p:nvSpPr>
          <p:cNvPr id="3140" name="Google Shape;3140;p135"/>
          <p:cNvSpPr txBox="1"/>
          <p:nvPr/>
        </p:nvSpPr>
        <p:spPr>
          <a:xfrm>
            <a:off x="4259742" y="1515865"/>
            <a:ext cx="624900" cy="422400"/>
          </a:xfrm>
          <a:prstGeom prst="rect">
            <a:avLst/>
          </a:prstGeom>
          <a:noFill/>
          <a:ln>
            <a:noFill/>
          </a:ln>
        </p:spPr>
        <p:txBody>
          <a:bodyPr spcFirstLastPara="1" wrap="square" lIns="64275" tIns="64275" rIns="64275" bIns="64275" anchor="t" anchorCtr="0">
            <a:spAutoFit/>
          </a:bodyPr>
          <a:lstStyle/>
          <a:p>
            <a:pPr marL="0" lvl="0" indent="0" algn="ctr" rtl="0">
              <a:spcBef>
                <a:spcPts val="0"/>
              </a:spcBef>
              <a:spcAft>
                <a:spcPts val="700"/>
              </a:spcAft>
              <a:buNone/>
            </a:pPr>
            <a:r>
              <a:rPr lang="en" sz="1900" b="1">
                <a:solidFill>
                  <a:schemeClr val="lt1"/>
                </a:solidFill>
                <a:latin typeface="Raleway"/>
                <a:ea typeface="Raleway"/>
                <a:cs typeface="Raleway"/>
                <a:sym typeface="Raleway"/>
              </a:rPr>
              <a:t>02</a:t>
            </a:r>
            <a:endParaRPr sz="1000"/>
          </a:p>
        </p:txBody>
      </p:sp>
      <p:sp>
        <p:nvSpPr>
          <p:cNvPr id="3141" name="Google Shape;3141;p135"/>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Problem </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Statement</a:t>
            </a:r>
            <a:endParaRPr sz="900">
              <a:solidFill>
                <a:schemeClr val="lt1"/>
              </a:solidFill>
              <a:latin typeface="Bree Serif"/>
              <a:ea typeface="Bree Serif"/>
              <a:cs typeface="Bree Serif"/>
              <a:sym typeface="Bree Serif"/>
            </a:endParaRPr>
          </a:p>
        </p:txBody>
      </p:sp>
      <p:sp>
        <p:nvSpPr>
          <p:cNvPr id="3142" name="Google Shape;3142;p135"/>
          <p:cNvSpPr/>
          <p:nvPr/>
        </p:nvSpPr>
        <p:spPr>
          <a:xfrm>
            <a:off x="1115107" y="4805950"/>
            <a:ext cx="1152300" cy="337500"/>
          </a:xfrm>
          <a:prstGeom prst="snip1Rect">
            <a:avLst>
              <a:gd name="adj"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Motivation</a:t>
            </a:r>
            <a:endParaRPr sz="900">
              <a:solidFill>
                <a:schemeClr val="lt1"/>
              </a:solidFill>
              <a:latin typeface="Bree Serif"/>
              <a:ea typeface="Bree Serif"/>
              <a:cs typeface="Bree Serif"/>
              <a:sym typeface="Bree Serif"/>
            </a:endParaRPr>
          </a:p>
        </p:txBody>
      </p:sp>
      <p:sp>
        <p:nvSpPr>
          <p:cNvPr id="3143" name="Google Shape;3143;p135"/>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EDA</a:t>
            </a:r>
            <a:endParaRPr sz="900">
              <a:solidFill>
                <a:schemeClr val="lt1"/>
              </a:solidFill>
              <a:latin typeface="Bree Serif"/>
              <a:ea typeface="Bree Serif"/>
              <a:cs typeface="Bree Serif"/>
              <a:sym typeface="Bree Serif"/>
            </a:endParaRPr>
          </a:p>
        </p:txBody>
      </p:sp>
      <p:sp>
        <p:nvSpPr>
          <p:cNvPr id="3144" name="Google Shape;3144;p135"/>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1</a:t>
            </a:r>
            <a:endParaRPr sz="900">
              <a:solidFill>
                <a:schemeClr val="lt1"/>
              </a:solidFill>
              <a:latin typeface="Bree Serif"/>
              <a:ea typeface="Bree Serif"/>
              <a:cs typeface="Bree Serif"/>
              <a:sym typeface="Bree Serif"/>
            </a:endParaRPr>
          </a:p>
        </p:txBody>
      </p:sp>
      <p:sp>
        <p:nvSpPr>
          <p:cNvPr id="3145" name="Google Shape;3145;p135"/>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2</a:t>
            </a:r>
            <a:endParaRPr sz="900">
              <a:solidFill>
                <a:schemeClr val="lt1"/>
              </a:solidFill>
              <a:latin typeface="Bree Serif"/>
              <a:ea typeface="Bree Serif"/>
              <a:cs typeface="Bree Serif"/>
              <a:sym typeface="Bree Serif"/>
            </a:endParaRPr>
          </a:p>
        </p:txBody>
      </p:sp>
      <p:sp>
        <p:nvSpPr>
          <p:cNvPr id="3146" name="Google Shape;3146;p135"/>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147" name="Google Shape;3147;p135"/>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chemeClr val="lt1"/>
                </a:solidFill>
                <a:latin typeface="Bree Serif"/>
                <a:ea typeface="Bree Serif"/>
                <a:cs typeface="Bree Serif"/>
                <a:sym typeface="Bree Serif"/>
              </a:rPr>
              <a:t>Models</a:t>
            </a:r>
            <a:endParaRPr sz="900">
              <a:solidFill>
                <a:schemeClr val="lt1"/>
              </a:solidFill>
              <a:latin typeface="Bree Serif"/>
              <a:ea typeface="Bree Serif"/>
              <a:cs typeface="Bree Serif"/>
              <a:sym typeface="Bree Serif"/>
            </a:endParaRPr>
          </a:p>
        </p:txBody>
      </p:sp>
      <p:sp>
        <p:nvSpPr>
          <p:cNvPr id="3148" name="Google Shape;3148;p135"/>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Business</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 Insights</a:t>
            </a:r>
            <a:endParaRPr sz="900">
              <a:solidFill>
                <a:schemeClr val="lt1"/>
              </a:solidFill>
              <a:latin typeface="Bree Serif"/>
              <a:ea typeface="Bree Serif"/>
              <a:cs typeface="Bree Serif"/>
              <a:sym typeface="Bree Serif"/>
            </a:endParaRPr>
          </a:p>
        </p:txBody>
      </p:sp>
      <p:sp>
        <p:nvSpPr>
          <p:cNvPr id="3149" name="Google Shape;3149;p135"/>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Mufaddal</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128"/>
                                        </p:tgtEl>
                                        <p:attrNameLst>
                                          <p:attrName>style.visibility</p:attrName>
                                        </p:attrNameLst>
                                      </p:cBhvr>
                                      <p:to>
                                        <p:strVal val="visible"/>
                                      </p:to>
                                    </p:set>
                                    <p:anim calcmode="lin" valueType="num">
                                      <p:cBhvr additive="base">
                                        <p:cTn id="7" dur="1000"/>
                                        <p:tgtEl>
                                          <p:spTgt spid="312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3128"/>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3127"/>
                                        </p:tgtEl>
                                        <p:attrNameLst>
                                          <p:attrName>style.visibility</p:attrName>
                                        </p:attrNameLst>
                                      </p:cBhvr>
                                      <p:to>
                                        <p:strVal val="visible"/>
                                      </p:to>
                                    </p:set>
                                    <p:anim calcmode="lin" valueType="num">
                                      <p:cBhvr additive="base">
                                        <p:cTn id="12" dur="1000"/>
                                        <p:tgtEl>
                                          <p:spTgt spid="3127"/>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3127"/>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3136"/>
                                        </p:tgtEl>
                                        <p:attrNameLst>
                                          <p:attrName>style.visibility</p:attrName>
                                        </p:attrNameLst>
                                      </p:cBhvr>
                                      <p:to>
                                        <p:strVal val="visible"/>
                                      </p:to>
                                    </p:set>
                                    <p:anim calcmode="lin" valueType="num">
                                      <p:cBhvr additive="base">
                                        <p:cTn id="17" dur="1000"/>
                                        <p:tgtEl>
                                          <p:spTgt spid="3136"/>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3136"/>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3129"/>
                                        </p:tgtEl>
                                        <p:attrNameLst>
                                          <p:attrName>style.visibility</p:attrName>
                                        </p:attrNameLst>
                                      </p:cBhvr>
                                      <p:to>
                                        <p:strVal val="visible"/>
                                      </p:to>
                                    </p:set>
                                    <p:anim calcmode="lin" valueType="num">
                                      <p:cBhvr additive="base">
                                        <p:cTn id="22" dur="1000"/>
                                        <p:tgtEl>
                                          <p:spTgt spid="3129"/>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3129"/>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3125"/>
                                        </p:tgtEl>
                                        <p:attrNameLst>
                                          <p:attrName>style.visibility</p:attrName>
                                        </p:attrNameLst>
                                      </p:cBhvr>
                                      <p:to>
                                        <p:strVal val="visible"/>
                                      </p:to>
                                    </p:set>
                                    <p:anim calcmode="lin" valueType="num">
                                      <p:cBhvr additive="base">
                                        <p:cTn id="27" dur="1000"/>
                                        <p:tgtEl>
                                          <p:spTgt spid="3125"/>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3125"/>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3124"/>
                                        </p:tgtEl>
                                        <p:attrNameLst>
                                          <p:attrName>style.visibility</p:attrName>
                                        </p:attrNameLst>
                                      </p:cBhvr>
                                      <p:to>
                                        <p:strVal val="visible"/>
                                      </p:to>
                                    </p:set>
                                    <p:anim calcmode="lin" valueType="num">
                                      <p:cBhvr additive="base">
                                        <p:cTn id="32" dur="1000"/>
                                        <p:tgtEl>
                                          <p:spTgt spid="3124"/>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3124"/>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3126"/>
                                        </p:tgtEl>
                                        <p:attrNameLst>
                                          <p:attrName>style.visibility</p:attrName>
                                        </p:attrNameLst>
                                      </p:cBhvr>
                                      <p:to>
                                        <p:strVal val="visible"/>
                                      </p:to>
                                    </p:set>
                                    <p:anim calcmode="lin" valueType="num">
                                      <p:cBhvr additive="base">
                                        <p:cTn id="37" dur="1000"/>
                                        <p:tgtEl>
                                          <p:spTgt spid="3126"/>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3126"/>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3130"/>
                                        </p:tgtEl>
                                        <p:attrNameLst>
                                          <p:attrName>style.visibility</p:attrName>
                                        </p:attrNameLst>
                                      </p:cBhvr>
                                      <p:to>
                                        <p:strVal val="visible"/>
                                      </p:to>
                                    </p:set>
                                    <p:animEffect transition="in" filter="fade">
                                      <p:cBhvr>
                                        <p:cTn id="42" dur="1000"/>
                                        <p:tgtEl>
                                          <p:spTgt spid="3130"/>
                                        </p:tgtEl>
                                      </p:cBhvr>
                                    </p:animEffect>
                                  </p:childTnLst>
                                </p:cTn>
                              </p:par>
                              <p:par>
                                <p:cTn id="43" presetID="10" presetClass="entr" presetSubtype="0" fill="hold" nodeType="withEffect">
                                  <p:stCondLst>
                                    <p:cond delay="500"/>
                                  </p:stCondLst>
                                  <p:childTnLst>
                                    <p:set>
                                      <p:cBhvr>
                                        <p:cTn id="44" dur="1" fill="hold">
                                          <p:stCondLst>
                                            <p:cond delay="0"/>
                                          </p:stCondLst>
                                        </p:cTn>
                                        <p:tgtEl>
                                          <p:spTgt spid="3133"/>
                                        </p:tgtEl>
                                        <p:attrNameLst>
                                          <p:attrName>style.visibility</p:attrName>
                                        </p:attrNameLst>
                                      </p:cBhvr>
                                      <p:to>
                                        <p:strVal val="visible"/>
                                      </p:to>
                                    </p:set>
                                    <p:animEffect transition="in" filter="fade">
                                      <p:cBhvr>
                                        <p:cTn id="45" dur="1000"/>
                                        <p:tgtEl>
                                          <p:spTgt spid="3133"/>
                                        </p:tgtEl>
                                      </p:cBhvr>
                                    </p:animEffect>
                                  </p:childTnLst>
                                </p:cTn>
                              </p:par>
                              <p:par>
                                <p:cTn id="46" presetID="10" presetClass="entr" presetSubtype="0" fill="hold" nodeType="withEffect">
                                  <p:stCondLst>
                                    <p:cond delay="0"/>
                                  </p:stCondLst>
                                  <p:childTnLst>
                                    <p:set>
                                      <p:cBhvr>
                                        <p:cTn id="47" dur="1" fill="hold">
                                          <p:stCondLst>
                                            <p:cond delay="0"/>
                                          </p:stCondLst>
                                        </p:cTn>
                                        <p:tgtEl>
                                          <p:spTgt spid="3112"/>
                                        </p:tgtEl>
                                        <p:attrNameLst>
                                          <p:attrName>style.visibility</p:attrName>
                                        </p:attrNameLst>
                                      </p:cBhvr>
                                      <p:to>
                                        <p:strVal val="visible"/>
                                      </p:to>
                                    </p:set>
                                    <p:animEffect transition="in" filter="fade">
                                      <p:cBhvr>
                                        <p:cTn id="48" dur="1"/>
                                        <p:tgtEl>
                                          <p:spTgt spid="3112"/>
                                        </p:tgtEl>
                                      </p:cBhvr>
                                    </p:animEffect>
                                  </p:childTnLst>
                                </p:cTn>
                              </p:par>
                              <p:par>
                                <p:cTn id="49" presetID="1" presetClass="entr" presetSubtype="0" fill="hold" nodeType="withEffect">
                                  <p:stCondLst>
                                    <p:cond delay="0"/>
                                  </p:stCondLst>
                                  <p:childTnLst>
                                    <p:set>
                                      <p:cBhvr>
                                        <p:cTn id="50" dur="1" fill="hold">
                                          <p:stCondLst>
                                            <p:cond delay="0"/>
                                          </p:stCondLst>
                                        </p:cTn>
                                        <p:tgtEl>
                                          <p:spTgt spid="3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74"/>
        <p:cNvGrpSpPr/>
        <p:nvPr/>
      </p:nvGrpSpPr>
      <p:grpSpPr>
        <a:xfrm>
          <a:off x="0" y="0"/>
          <a:ext cx="0" cy="0"/>
          <a:chOff x="0" y="0"/>
          <a:chExt cx="0" cy="0"/>
        </a:xfrm>
      </p:grpSpPr>
      <p:sp>
        <p:nvSpPr>
          <p:cNvPr id="5175" name="Google Shape;5175;p198"/>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176" name="Google Shape;5176;p198"/>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177" name="Google Shape;5177;p198"/>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178" name="Google Shape;5178;p198"/>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179" name="Google Shape;5179;p198"/>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180" name="Google Shape;5180;p198"/>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181" name="Google Shape;5181;p198"/>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182" name="Google Shape;5182;p198"/>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183" name="Google Shape;5183;p198"/>
          <p:cNvSpPr txBox="1"/>
          <p:nvPr/>
        </p:nvSpPr>
        <p:spPr>
          <a:xfrm>
            <a:off x="485346" y="872525"/>
            <a:ext cx="8206288" cy="562800"/>
          </a:xfrm>
          <a:prstGeom prst="rect">
            <a:avLst/>
          </a:prstGeom>
          <a:solidFill>
            <a:srgbClr val="3F3F3F"/>
          </a:solidFill>
          <a:ln>
            <a:noFill/>
          </a:ln>
        </p:spPr>
        <p:txBody>
          <a:bodyPr spcFirstLastPara="1" wrap="square" lIns="91425" tIns="91425" rIns="91425" bIns="91425" anchor="ctr" anchorCtr="0">
            <a:noAutofit/>
          </a:bodyPr>
          <a:lstStyle/>
          <a:p>
            <a:pPr marL="0" lvl="0" indent="457200" algn="ctr" rtl="0">
              <a:lnSpc>
                <a:spcPct val="115000"/>
              </a:lnSpc>
              <a:spcBef>
                <a:spcPts val="0"/>
              </a:spcBef>
              <a:spcAft>
                <a:spcPts val="0"/>
              </a:spcAft>
              <a:buNone/>
            </a:pPr>
            <a:r>
              <a:rPr lang="en" sz="1600" b="1">
                <a:solidFill>
                  <a:schemeClr val="lt2"/>
                </a:solidFill>
                <a:latin typeface="Inter"/>
                <a:ea typeface="Inter"/>
                <a:cs typeface="Inter"/>
                <a:sym typeface="Inter"/>
              </a:rPr>
              <a:t>Strategy: </a:t>
            </a:r>
            <a:r>
              <a:rPr lang="en" sz="1600">
                <a:solidFill>
                  <a:schemeClr val="lt2"/>
                </a:solidFill>
                <a:latin typeface="Inter"/>
                <a:ea typeface="Inter"/>
                <a:cs typeface="Inter"/>
                <a:sym typeface="Inter"/>
              </a:rPr>
              <a:t>Develop a Contingency Plan</a:t>
            </a:r>
            <a:endParaRPr sz="2500">
              <a:solidFill>
                <a:srgbClr val="FFFFFF"/>
              </a:solidFill>
              <a:latin typeface="Inter"/>
              <a:ea typeface="Inter"/>
              <a:cs typeface="Inter"/>
              <a:sym typeface="Inter"/>
            </a:endParaRPr>
          </a:p>
        </p:txBody>
      </p:sp>
      <p:sp>
        <p:nvSpPr>
          <p:cNvPr id="5184" name="Google Shape;5184;p198"/>
          <p:cNvSpPr/>
          <p:nvPr/>
        </p:nvSpPr>
        <p:spPr>
          <a:xfrm>
            <a:off x="2414896" y="1592300"/>
            <a:ext cx="6276738" cy="901200"/>
          </a:xfrm>
          <a:prstGeom prst="roundRect">
            <a:avLst>
              <a:gd name="adj" fmla="val 9953"/>
            </a:avLst>
          </a:prstGeom>
          <a:solidFill>
            <a:srgbClr val="E38075">
              <a:alpha val="12549"/>
            </a:srgbClr>
          </a:solidFill>
          <a:ln>
            <a:noFill/>
          </a:ln>
        </p:spPr>
        <p:txBody>
          <a:bodyPr spcFirstLastPara="1" wrap="square" lIns="91425" tIns="91425" rIns="91425" bIns="91425" anchor="ctr" anchorCtr="0">
            <a:noAutofit/>
          </a:bodyPr>
          <a:lstStyle/>
          <a:p>
            <a:pPr marL="412750" lvl="0" indent="-285750" algn="l" rtl="0">
              <a:spcBef>
                <a:spcPts val="0"/>
              </a:spcBef>
              <a:spcAft>
                <a:spcPts val="0"/>
              </a:spcAft>
              <a:buSzPts val="1600"/>
              <a:buFont typeface="Arial" panose="020B0604020202020204" pitchFamily="34" charset="0"/>
              <a:buChar char="•"/>
            </a:pPr>
            <a:r>
              <a:rPr lang="en" sz="1600" dirty="0">
                <a:latin typeface="Inter"/>
                <a:ea typeface="Inter"/>
                <a:cs typeface="Inter"/>
                <a:sym typeface="Inter"/>
              </a:rPr>
              <a:t>Engage in discussions to </a:t>
            </a:r>
            <a:r>
              <a:rPr lang="en" sz="1600" b="1" dirty="0">
                <a:latin typeface="Inter"/>
                <a:ea typeface="Inter"/>
                <a:cs typeface="Inter"/>
                <a:sym typeface="Inter"/>
              </a:rPr>
              <a:t>identify reasons</a:t>
            </a:r>
            <a:r>
              <a:rPr lang="en" sz="1600" dirty="0">
                <a:latin typeface="Inter"/>
                <a:ea typeface="Inter"/>
                <a:cs typeface="Inter"/>
                <a:sym typeface="Inter"/>
              </a:rPr>
              <a:t> for wanting to leave Tesla</a:t>
            </a:r>
            <a:endParaRPr sz="1600" dirty="0">
              <a:latin typeface="Inter"/>
              <a:ea typeface="Inter"/>
              <a:cs typeface="Inter"/>
              <a:sym typeface="Inter"/>
            </a:endParaRPr>
          </a:p>
        </p:txBody>
      </p:sp>
      <p:sp>
        <p:nvSpPr>
          <p:cNvPr id="5185" name="Google Shape;5185;p198"/>
          <p:cNvSpPr/>
          <p:nvPr/>
        </p:nvSpPr>
        <p:spPr>
          <a:xfrm>
            <a:off x="2414896" y="2602625"/>
            <a:ext cx="6276738" cy="1921500"/>
          </a:xfrm>
          <a:prstGeom prst="roundRect">
            <a:avLst>
              <a:gd name="adj" fmla="val 9953"/>
            </a:avLst>
          </a:prstGeom>
          <a:solidFill>
            <a:srgbClr val="E38075">
              <a:alpha val="12549"/>
            </a:srgbClr>
          </a:solidFill>
          <a:ln>
            <a:noFill/>
          </a:ln>
        </p:spPr>
        <p:txBody>
          <a:bodyPr spcFirstLastPara="1" wrap="square" lIns="91425" tIns="91425" rIns="91425" bIns="91425" anchor="t" anchorCtr="0">
            <a:noAutofit/>
          </a:bodyPr>
          <a:lstStyle/>
          <a:p>
            <a:pPr marL="412750" lvl="0" indent="-285750" algn="l" rtl="0">
              <a:spcBef>
                <a:spcPts val="0"/>
              </a:spcBef>
              <a:spcAft>
                <a:spcPts val="0"/>
              </a:spcAft>
              <a:buSzPts val="1600"/>
              <a:buFont typeface="Arial" panose="020B0604020202020204" pitchFamily="34" charset="0"/>
              <a:buChar char="•"/>
            </a:pPr>
            <a:r>
              <a:rPr lang="en" sz="1600" b="1" dirty="0">
                <a:latin typeface="Inter"/>
                <a:ea typeface="Inter"/>
                <a:cs typeface="Inter"/>
                <a:sym typeface="Inter"/>
              </a:rPr>
              <a:t>Tailored to needs and concerns</a:t>
            </a:r>
            <a:r>
              <a:rPr lang="en" sz="1600" dirty="0">
                <a:latin typeface="Inter"/>
                <a:ea typeface="Inter"/>
                <a:cs typeface="Inter"/>
                <a:sym typeface="Inter"/>
              </a:rPr>
              <a:t> of the employee</a:t>
            </a:r>
            <a:endParaRPr sz="1600" dirty="0">
              <a:latin typeface="Inter"/>
              <a:ea typeface="Inter"/>
              <a:cs typeface="Inter"/>
              <a:sym typeface="Inter"/>
            </a:endParaRPr>
          </a:p>
          <a:p>
            <a:pPr marL="869950" lvl="1" indent="-285750" algn="l" rtl="0">
              <a:spcBef>
                <a:spcPts val="1000"/>
              </a:spcBef>
              <a:spcAft>
                <a:spcPts val="0"/>
              </a:spcAft>
              <a:buSzPts val="1600"/>
              <a:buFont typeface="Courier New" panose="02070309020205020404" pitchFamily="49" charset="0"/>
              <a:buChar char="o"/>
            </a:pPr>
            <a:r>
              <a:rPr lang="en" sz="1600" dirty="0">
                <a:latin typeface="Inter"/>
                <a:ea typeface="Inter"/>
                <a:cs typeface="Inter"/>
                <a:sym typeface="Inter"/>
              </a:rPr>
              <a:t>Career development opportunities</a:t>
            </a:r>
            <a:endParaRPr sz="1600" dirty="0">
              <a:latin typeface="Inter"/>
              <a:ea typeface="Inter"/>
              <a:cs typeface="Inter"/>
              <a:sym typeface="Inter"/>
            </a:endParaRPr>
          </a:p>
          <a:p>
            <a:pPr marL="869950" lvl="1" indent="-285750" algn="l" rtl="0">
              <a:spcBef>
                <a:spcPts val="1000"/>
              </a:spcBef>
              <a:spcAft>
                <a:spcPts val="0"/>
              </a:spcAft>
              <a:buSzPts val="1600"/>
              <a:buFont typeface="Courier New" panose="02070309020205020404" pitchFamily="49" charset="0"/>
              <a:buChar char="o"/>
            </a:pPr>
            <a:r>
              <a:rPr lang="en" sz="1600" dirty="0">
                <a:latin typeface="Inter"/>
                <a:ea typeface="Inter"/>
                <a:cs typeface="Inter"/>
                <a:sym typeface="Inter"/>
              </a:rPr>
              <a:t>Increased recognition and rewards</a:t>
            </a:r>
            <a:endParaRPr sz="1600" dirty="0">
              <a:latin typeface="Inter"/>
              <a:ea typeface="Inter"/>
              <a:cs typeface="Inter"/>
              <a:sym typeface="Inter"/>
            </a:endParaRPr>
          </a:p>
          <a:p>
            <a:pPr marL="869950" lvl="1" indent="-285750" algn="l" rtl="0">
              <a:spcBef>
                <a:spcPts val="1000"/>
              </a:spcBef>
              <a:spcAft>
                <a:spcPts val="0"/>
              </a:spcAft>
              <a:buSzPts val="1600"/>
              <a:buFont typeface="Courier New" panose="02070309020205020404" pitchFamily="49" charset="0"/>
              <a:buChar char="o"/>
            </a:pPr>
            <a:r>
              <a:rPr lang="en" sz="1600" dirty="0">
                <a:latin typeface="Inter"/>
                <a:ea typeface="Inter"/>
                <a:cs typeface="Inter"/>
                <a:sym typeface="Inter"/>
              </a:rPr>
              <a:t>Adjustments to compensation and benefits packages</a:t>
            </a:r>
            <a:endParaRPr sz="1600" dirty="0">
              <a:latin typeface="Inter"/>
              <a:ea typeface="Inter"/>
              <a:cs typeface="Inter"/>
              <a:sym typeface="Inter"/>
            </a:endParaRPr>
          </a:p>
        </p:txBody>
      </p:sp>
      <p:grpSp>
        <p:nvGrpSpPr>
          <p:cNvPr id="5186" name="Google Shape;5186;p198"/>
          <p:cNvGrpSpPr/>
          <p:nvPr/>
        </p:nvGrpSpPr>
        <p:grpSpPr>
          <a:xfrm>
            <a:off x="485345" y="1592904"/>
            <a:ext cx="1929546" cy="901173"/>
            <a:chOff x="912117" y="3611797"/>
            <a:chExt cx="2707375" cy="2314855"/>
          </a:xfrm>
        </p:grpSpPr>
        <p:sp>
          <p:nvSpPr>
            <p:cNvPr id="5187" name="Google Shape;5187;p198"/>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5188" name="Google Shape;5188;p198"/>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5189" name="Google Shape;5189;p198"/>
          <p:cNvSpPr txBox="1"/>
          <p:nvPr/>
        </p:nvSpPr>
        <p:spPr>
          <a:xfrm>
            <a:off x="485346" y="1835738"/>
            <a:ext cx="1740900" cy="4677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a:latin typeface="Inter"/>
                <a:ea typeface="Inter"/>
                <a:cs typeface="Inter"/>
                <a:sym typeface="Inter"/>
              </a:rPr>
              <a:t>Stay Interviews</a:t>
            </a:r>
            <a:endParaRPr sz="1600" b="1">
              <a:latin typeface="Inter"/>
              <a:ea typeface="Inter"/>
              <a:cs typeface="Inter"/>
              <a:sym typeface="Inter"/>
            </a:endParaRPr>
          </a:p>
        </p:txBody>
      </p:sp>
      <p:grpSp>
        <p:nvGrpSpPr>
          <p:cNvPr id="5190" name="Google Shape;5190;p198"/>
          <p:cNvGrpSpPr/>
          <p:nvPr/>
        </p:nvGrpSpPr>
        <p:grpSpPr>
          <a:xfrm>
            <a:off x="485345" y="2602745"/>
            <a:ext cx="1929546" cy="1921561"/>
            <a:chOff x="912117" y="3611797"/>
            <a:chExt cx="2707375" cy="2314855"/>
          </a:xfrm>
        </p:grpSpPr>
        <p:sp>
          <p:nvSpPr>
            <p:cNvPr id="5191" name="Google Shape;5191;p198"/>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5192" name="Google Shape;5192;p198"/>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5193" name="Google Shape;5193;p198"/>
          <p:cNvSpPr txBox="1"/>
          <p:nvPr/>
        </p:nvSpPr>
        <p:spPr>
          <a:xfrm>
            <a:off x="452366" y="3160922"/>
            <a:ext cx="180686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dirty="0">
                <a:latin typeface="Inter"/>
                <a:ea typeface="Inter"/>
                <a:cs typeface="Inter"/>
                <a:sym typeface="Inter"/>
              </a:rPr>
              <a:t>Customise Retention Plans</a:t>
            </a:r>
            <a:endParaRPr sz="1600" b="1" dirty="0">
              <a:latin typeface="Inter"/>
              <a:ea typeface="Inter"/>
              <a:cs typeface="Inter"/>
              <a:sym typeface="Inter"/>
            </a:endParaRPr>
          </a:p>
        </p:txBody>
      </p:sp>
      <p:sp>
        <p:nvSpPr>
          <p:cNvPr id="5194" name="Google Shape;5194;p198"/>
          <p:cNvSpPr/>
          <p:nvPr/>
        </p:nvSpPr>
        <p:spPr>
          <a:xfrm>
            <a:off x="719675" y="256150"/>
            <a:ext cx="1426500" cy="447600"/>
          </a:xfrm>
          <a:prstGeom prst="roundRect">
            <a:avLst>
              <a:gd name="adj" fmla="val 29993"/>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Fira Sans Extra Condensed"/>
                <a:ea typeface="Fira Sans Extra Condensed"/>
                <a:cs typeface="Fira Sans Extra Condensed"/>
                <a:sym typeface="Fira Sans Extra Condensed"/>
              </a:rPr>
              <a:t>Focus</a:t>
            </a:r>
            <a:endParaRPr sz="2400" b="1">
              <a:solidFill>
                <a:schemeClr val="lt2"/>
              </a:solidFill>
              <a:latin typeface="Fira Sans Extra Condensed"/>
              <a:ea typeface="Fira Sans Extra Condensed"/>
              <a:cs typeface="Fira Sans Extra Condensed"/>
              <a:sym typeface="Fira Sans Extra Condensed"/>
            </a:endParaRPr>
          </a:p>
        </p:txBody>
      </p:sp>
      <p:sp>
        <p:nvSpPr>
          <p:cNvPr id="5195" name="Google Shape;5195;p198"/>
          <p:cNvSpPr/>
          <p:nvPr/>
        </p:nvSpPr>
        <p:spPr>
          <a:xfrm>
            <a:off x="136376" y="59100"/>
            <a:ext cx="803100" cy="8031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Fira Sans Extra Condensed"/>
                <a:ea typeface="Fira Sans Extra Condensed"/>
                <a:cs typeface="Fira Sans Extra Condensed"/>
                <a:sym typeface="Fira Sans Extra Condensed"/>
              </a:rPr>
              <a:t>1.</a:t>
            </a:r>
            <a:endParaRPr sz="3000" b="1">
              <a:solidFill>
                <a:srgbClr val="FFFFFF"/>
              </a:solidFill>
              <a:latin typeface="Fira Sans Extra Condensed"/>
              <a:ea typeface="Fira Sans Extra Condensed"/>
              <a:cs typeface="Fira Sans Extra Condensed"/>
              <a:sym typeface="Fira Sans Extra Condensed"/>
            </a:endParaRPr>
          </a:p>
        </p:txBody>
      </p:sp>
      <p:grpSp>
        <p:nvGrpSpPr>
          <p:cNvPr id="5196" name="Google Shape;5196;p198"/>
          <p:cNvGrpSpPr/>
          <p:nvPr/>
        </p:nvGrpSpPr>
        <p:grpSpPr>
          <a:xfrm>
            <a:off x="2414892" y="977241"/>
            <a:ext cx="381930" cy="353363"/>
            <a:chOff x="7142746" y="4629313"/>
            <a:chExt cx="381930" cy="366407"/>
          </a:xfrm>
        </p:grpSpPr>
        <p:sp>
          <p:nvSpPr>
            <p:cNvPr id="5197" name="Google Shape;5197;p198"/>
            <p:cNvSpPr/>
            <p:nvPr/>
          </p:nvSpPr>
          <p:spPr>
            <a:xfrm>
              <a:off x="7206241" y="4757432"/>
              <a:ext cx="200368" cy="181118"/>
            </a:xfrm>
            <a:custGeom>
              <a:avLst/>
              <a:gdLst/>
              <a:ahLst/>
              <a:cxnLst/>
              <a:rect l="l" t="t" r="r" b="b"/>
              <a:pathLst>
                <a:path w="5860" h="5297" extrusionOk="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98"/>
            <p:cNvSpPr/>
            <p:nvPr/>
          </p:nvSpPr>
          <p:spPr>
            <a:xfrm>
              <a:off x="7255923" y="4812345"/>
              <a:ext cx="94508" cy="71428"/>
            </a:xfrm>
            <a:custGeom>
              <a:avLst/>
              <a:gdLst/>
              <a:ahLst/>
              <a:cxnLst/>
              <a:rect l="l" t="t" r="r" b="b"/>
              <a:pathLst>
                <a:path w="2764" h="2089" extrusionOk="0">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98"/>
            <p:cNvSpPr/>
            <p:nvPr/>
          </p:nvSpPr>
          <p:spPr>
            <a:xfrm>
              <a:off x="7142746" y="4701322"/>
              <a:ext cx="324931" cy="294397"/>
            </a:xfrm>
            <a:custGeom>
              <a:avLst/>
              <a:gdLst/>
              <a:ahLst/>
              <a:cxnLst/>
              <a:rect l="l" t="t" r="r" b="b"/>
              <a:pathLst>
                <a:path w="9503" h="8610" extrusionOk="0">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98"/>
            <p:cNvSpPr/>
            <p:nvPr/>
          </p:nvSpPr>
          <p:spPr>
            <a:xfrm>
              <a:off x="7400865" y="4707306"/>
              <a:ext cx="45647" cy="45647"/>
            </a:xfrm>
            <a:custGeom>
              <a:avLst/>
              <a:gdLst/>
              <a:ahLst/>
              <a:cxnLst/>
              <a:rect l="l" t="t" r="r" b="b"/>
              <a:pathLst>
                <a:path w="1335" h="1335" extrusionOk="0">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98"/>
            <p:cNvSpPr/>
            <p:nvPr/>
          </p:nvSpPr>
          <p:spPr>
            <a:xfrm>
              <a:off x="7479029" y="4649555"/>
              <a:ext cx="29542" cy="25234"/>
            </a:xfrm>
            <a:custGeom>
              <a:avLst/>
              <a:gdLst/>
              <a:ahLst/>
              <a:cxnLst/>
              <a:rect l="l" t="t" r="r" b="b"/>
              <a:pathLst>
                <a:path w="864" h="738" extrusionOk="0">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98"/>
            <p:cNvSpPr/>
            <p:nvPr/>
          </p:nvSpPr>
          <p:spPr>
            <a:xfrm>
              <a:off x="7422030" y="4629313"/>
              <a:ext cx="57033" cy="78027"/>
            </a:xfrm>
            <a:custGeom>
              <a:avLst/>
              <a:gdLst/>
              <a:ahLst/>
              <a:cxnLst/>
              <a:rect l="l" t="t" r="r" b="b"/>
              <a:pathLst>
                <a:path w="1668" h="2282" extrusionOk="0">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98"/>
            <p:cNvSpPr/>
            <p:nvPr/>
          </p:nvSpPr>
          <p:spPr>
            <a:xfrm>
              <a:off x="7446478" y="4674755"/>
              <a:ext cx="78198" cy="56212"/>
            </a:xfrm>
            <a:custGeom>
              <a:avLst/>
              <a:gdLst/>
              <a:ahLst/>
              <a:cxnLst/>
              <a:rect l="l" t="t" r="r" b="b"/>
              <a:pathLst>
                <a:path w="2287" h="1644" extrusionOk="0">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198"/>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08"/>
        <p:cNvGrpSpPr/>
        <p:nvPr/>
      </p:nvGrpSpPr>
      <p:grpSpPr>
        <a:xfrm>
          <a:off x="0" y="0"/>
          <a:ext cx="0" cy="0"/>
          <a:chOff x="0" y="0"/>
          <a:chExt cx="0" cy="0"/>
        </a:xfrm>
      </p:grpSpPr>
      <p:sp>
        <p:nvSpPr>
          <p:cNvPr id="5209" name="Google Shape;5209;p199"/>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210" name="Google Shape;5210;p199"/>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211" name="Google Shape;5211;p199"/>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212" name="Google Shape;5212;p199"/>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213" name="Google Shape;5213;p199"/>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214" name="Google Shape;5214;p199"/>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215" name="Google Shape;5215;p199"/>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216" name="Google Shape;5216;p199"/>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217" name="Google Shape;5217;p199"/>
          <p:cNvSpPr txBox="1">
            <a:spLocks noGrp="1"/>
          </p:cNvSpPr>
          <p:nvPr>
            <p:ph type="title"/>
          </p:nvPr>
        </p:nvSpPr>
        <p:spPr>
          <a:xfrm>
            <a:off x="195525" y="17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Strategic Heat Map</a:t>
            </a:r>
            <a:endParaRPr>
              <a:solidFill>
                <a:srgbClr val="000000"/>
              </a:solidFill>
            </a:endParaRPr>
          </a:p>
        </p:txBody>
      </p:sp>
      <p:grpSp>
        <p:nvGrpSpPr>
          <p:cNvPr id="5218" name="Google Shape;5218;p199"/>
          <p:cNvGrpSpPr/>
          <p:nvPr/>
        </p:nvGrpSpPr>
        <p:grpSpPr>
          <a:xfrm>
            <a:off x="248659" y="589694"/>
            <a:ext cx="2825731" cy="20898"/>
            <a:chOff x="4567820" y="1685723"/>
            <a:chExt cx="3056166" cy="45600"/>
          </a:xfrm>
        </p:grpSpPr>
        <p:cxnSp>
          <p:nvCxnSpPr>
            <p:cNvPr id="5219" name="Google Shape;5219;p199"/>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220" name="Google Shape;5220;p199"/>
            <p:cNvCxnSpPr>
              <a:endCxn id="5221"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221" name="Google Shape;5221;p199"/>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5222" name="Google Shape;5222;p199"/>
          <p:cNvSpPr/>
          <p:nvPr/>
        </p:nvSpPr>
        <p:spPr>
          <a:xfrm>
            <a:off x="5383775" y="1153500"/>
            <a:ext cx="3586800" cy="3239700"/>
          </a:xfrm>
          <a:prstGeom prst="roundRect">
            <a:avLst>
              <a:gd name="adj" fmla="val 10290"/>
            </a:avLst>
          </a:prstGeom>
          <a:solidFill>
            <a:srgbClr val="9894A8">
              <a:alpha val="12549"/>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00050" lvl="0" indent="-285750" algn="l" rtl="0">
              <a:spcBef>
                <a:spcPts val="0"/>
              </a:spcBef>
              <a:spcAft>
                <a:spcPts val="0"/>
              </a:spcAft>
              <a:buSzPts val="1800"/>
              <a:buFont typeface="Arial" panose="020B0604020202020204" pitchFamily="34" charset="0"/>
              <a:buChar char="•"/>
            </a:pPr>
            <a:r>
              <a:rPr lang="en" sz="1800" b="1" dirty="0">
                <a:latin typeface="Inter"/>
                <a:ea typeface="Inter"/>
                <a:cs typeface="Inter"/>
                <a:sym typeface="Inter"/>
              </a:rPr>
              <a:t>High </a:t>
            </a:r>
            <a:r>
              <a:rPr lang="en" sz="1800" dirty="0">
                <a:latin typeface="Inter"/>
                <a:ea typeface="Inter"/>
                <a:cs typeface="Inter"/>
                <a:sym typeface="Inter"/>
              </a:rPr>
              <a:t>cultural fit, </a:t>
            </a:r>
            <a:r>
              <a:rPr lang="en" sz="1800" b="1" dirty="0">
                <a:latin typeface="Inter"/>
                <a:ea typeface="Inter"/>
                <a:cs typeface="Inter"/>
                <a:sym typeface="Inter"/>
              </a:rPr>
              <a:t>low</a:t>
            </a:r>
            <a:r>
              <a:rPr lang="en" sz="1800" dirty="0">
                <a:latin typeface="Inter"/>
                <a:ea typeface="Inter"/>
                <a:cs typeface="Inter"/>
                <a:sym typeface="Inter"/>
              </a:rPr>
              <a:t> organisational alignment</a:t>
            </a:r>
            <a:endParaRPr sz="1800" dirty="0">
              <a:latin typeface="Inter"/>
              <a:ea typeface="Inter"/>
              <a:cs typeface="Inter"/>
              <a:sym typeface="Inter"/>
            </a:endParaRPr>
          </a:p>
          <a:p>
            <a:pPr marL="400050" lvl="0" indent="-285750" algn="l" rtl="0">
              <a:spcBef>
                <a:spcPts val="1000"/>
              </a:spcBef>
              <a:spcAft>
                <a:spcPts val="0"/>
              </a:spcAft>
              <a:buSzPts val="1800"/>
              <a:buFont typeface="Arial" panose="020B0604020202020204" pitchFamily="34" charset="0"/>
              <a:buChar char="•"/>
            </a:pPr>
            <a:r>
              <a:rPr lang="en" sz="1800" b="1" dirty="0">
                <a:latin typeface="Inter"/>
                <a:ea typeface="Inter"/>
                <a:cs typeface="Inter"/>
                <a:sym typeface="Inter"/>
              </a:rPr>
              <a:t>Committed</a:t>
            </a:r>
            <a:r>
              <a:rPr lang="en" sz="1800" dirty="0">
                <a:latin typeface="Inter"/>
                <a:ea typeface="Inter"/>
                <a:cs typeface="Inter"/>
                <a:sym typeface="Inter"/>
              </a:rPr>
              <a:t> to Tesla’s values and beliefs</a:t>
            </a:r>
            <a:endParaRPr sz="1800" dirty="0">
              <a:latin typeface="Inter"/>
              <a:ea typeface="Inter"/>
              <a:cs typeface="Inter"/>
              <a:sym typeface="Inter"/>
            </a:endParaRPr>
          </a:p>
          <a:p>
            <a:pPr marL="400050" lvl="0" indent="-285750" algn="l" rtl="0">
              <a:spcBef>
                <a:spcPts val="1000"/>
              </a:spcBef>
              <a:spcAft>
                <a:spcPts val="0"/>
              </a:spcAft>
              <a:buSzPts val="1800"/>
              <a:buFont typeface="Arial" panose="020B0604020202020204" pitchFamily="34" charset="0"/>
              <a:buChar char="•"/>
            </a:pPr>
            <a:r>
              <a:rPr lang="en" sz="1800" dirty="0">
                <a:latin typeface="Inter"/>
                <a:ea typeface="Inter"/>
                <a:cs typeface="Inter"/>
                <a:sym typeface="Inter"/>
              </a:rPr>
              <a:t>Further measures can be taken to ensure their</a:t>
            </a:r>
            <a:r>
              <a:rPr lang="en" sz="1800" b="1" dirty="0">
                <a:latin typeface="Inter"/>
                <a:ea typeface="Inter"/>
                <a:cs typeface="Inter"/>
                <a:sym typeface="Inter"/>
              </a:rPr>
              <a:t> continued involvement </a:t>
            </a:r>
            <a:r>
              <a:rPr lang="en" sz="1800" dirty="0">
                <a:latin typeface="Inter"/>
                <a:ea typeface="Inter"/>
                <a:cs typeface="Inter"/>
                <a:sym typeface="Inter"/>
              </a:rPr>
              <a:t>in the company’s goals and objectives</a:t>
            </a:r>
            <a:endParaRPr sz="1800" dirty="0">
              <a:latin typeface="Inter"/>
              <a:ea typeface="Inter"/>
              <a:cs typeface="Inter"/>
              <a:sym typeface="Inter"/>
            </a:endParaRPr>
          </a:p>
        </p:txBody>
      </p:sp>
      <p:sp>
        <p:nvSpPr>
          <p:cNvPr id="5223" name="Google Shape;5223;p199"/>
          <p:cNvSpPr/>
          <p:nvPr/>
        </p:nvSpPr>
        <p:spPr>
          <a:xfrm>
            <a:off x="5767900" y="936075"/>
            <a:ext cx="1623900" cy="447600"/>
          </a:xfrm>
          <a:prstGeom prst="roundRect">
            <a:avLst>
              <a:gd name="adj" fmla="val 29993"/>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Fira Sans Extra Condensed"/>
                <a:ea typeface="Fira Sans Extra Condensed"/>
                <a:cs typeface="Fira Sans Extra Condensed"/>
                <a:sym typeface="Fira Sans Extra Condensed"/>
              </a:rPr>
              <a:t>Maintain</a:t>
            </a:r>
            <a:endParaRPr sz="2400" b="1">
              <a:latin typeface="Fira Sans Extra Condensed"/>
              <a:ea typeface="Fira Sans Extra Condensed"/>
              <a:cs typeface="Fira Sans Extra Condensed"/>
              <a:sym typeface="Fira Sans Extra Condensed"/>
            </a:endParaRPr>
          </a:p>
        </p:txBody>
      </p:sp>
      <p:sp>
        <p:nvSpPr>
          <p:cNvPr id="5224" name="Google Shape;5224;p199"/>
          <p:cNvSpPr/>
          <p:nvPr/>
        </p:nvSpPr>
        <p:spPr>
          <a:xfrm>
            <a:off x="5184601" y="739025"/>
            <a:ext cx="803100" cy="803100"/>
          </a:xfrm>
          <a:prstGeom prst="ellipse">
            <a:avLst/>
          </a:prstGeom>
          <a:solidFill>
            <a:srgbClr val="F6B26B"/>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Fira Sans Extra Condensed"/>
                <a:ea typeface="Fira Sans Extra Condensed"/>
                <a:cs typeface="Fira Sans Extra Condensed"/>
                <a:sym typeface="Fira Sans Extra Condensed"/>
              </a:rPr>
              <a:t>2.</a:t>
            </a:r>
            <a:endParaRPr sz="3000" b="1">
              <a:latin typeface="Fira Sans Extra Condensed"/>
              <a:ea typeface="Fira Sans Extra Condensed"/>
              <a:cs typeface="Fira Sans Extra Condensed"/>
              <a:sym typeface="Fira Sans Extra Condensed"/>
            </a:endParaRPr>
          </a:p>
        </p:txBody>
      </p:sp>
      <p:sp>
        <p:nvSpPr>
          <p:cNvPr id="5225" name="Google Shape;5225;p199"/>
          <p:cNvSpPr/>
          <p:nvPr/>
        </p:nvSpPr>
        <p:spPr>
          <a:xfrm>
            <a:off x="9975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226" name="Google Shape;5226;p199"/>
          <p:cNvSpPr/>
          <p:nvPr/>
        </p:nvSpPr>
        <p:spPr>
          <a:xfrm>
            <a:off x="30537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227" name="Google Shape;5227;p199"/>
          <p:cNvSpPr/>
          <p:nvPr/>
        </p:nvSpPr>
        <p:spPr>
          <a:xfrm>
            <a:off x="997550" y="2443288"/>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228" name="Google Shape;5228;p199"/>
          <p:cNvSpPr/>
          <p:nvPr/>
        </p:nvSpPr>
        <p:spPr>
          <a:xfrm>
            <a:off x="3053750" y="2443313"/>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229" name="Google Shape;5229;p199"/>
          <p:cNvSpPr/>
          <p:nvPr/>
        </p:nvSpPr>
        <p:spPr>
          <a:xfrm>
            <a:off x="563375" y="815213"/>
            <a:ext cx="316500" cy="3492900"/>
          </a:xfrm>
          <a:prstGeom prst="upArrow">
            <a:avLst>
              <a:gd name="adj1" fmla="val 50000"/>
              <a:gd name="adj2" fmla="val 50000"/>
            </a:avLst>
          </a:prstGeom>
          <a:solidFill>
            <a:srgbClr val="26262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30" name="Google Shape;5230;p199"/>
          <p:cNvSpPr/>
          <p:nvPr/>
        </p:nvSpPr>
        <p:spPr>
          <a:xfrm>
            <a:off x="653100" y="4092400"/>
            <a:ext cx="4394400" cy="288000"/>
          </a:xfrm>
          <a:prstGeom prst="rightArrow">
            <a:avLst>
              <a:gd name="adj1" fmla="val 50000"/>
              <a:gd name="adj2" fmla="val 50000"/>
            </a:avLst>
          </a:prstGeom>
          <a:solidFill>
            <a:srgbClr val="262626"/>
          </a:solidFill>
          <a:ln w="9525"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31" name="Google Shape;5231;p199"/>
          <p:cNvSpPr/>
          <p:nvPr/>
        </p:nvSpPr>
        <p:spPr>
          <a:xfrm>
            <a:off x="997550" y="815213"/>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Monitor</a:t>
            </a:r>
            <a:endParaRPr b="1">
              <a:latin typeface="Inter"/>
              <a:ea typeface="Inter"/>
              <a:cs typeface="Inter"/>
              <a:sym typeface="Inter"/>
            </a:endParaRPr>
          </a:p>
        </p:txBody>
      </p:sp>
      <p:sp>
        <p:nvSpPr>
          <p:cNvPr id="5232" name="Google Shape;5232;p199"/>
          <p:cNvSpPr/>
          <p:nvPr/>
        </p:nvSpPr>
        <p:spPr>
          <a:xfrm>
            <a:off x="4023650" y="3670275"/>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Maintain</a:t>
            </a:r>
            <a:endParaRPr b="1">
              <a:latin typeface="Inter"/>
              <a:ea typeface="Inter"/>
              <a:cs typeface="Inter"/>
              <a:sym typeface="Inter"/>
            </a:endParaRPr>
          </a:p>
        </p:txBody>
      </p:sp>
      <p:sp>
        <p:nvSpPr>
          <p:cNvPr id="5233" name="Google Shape;5233;p199"/>
          <p:cNvSpPr/>
          <p:nvPr/>
        </p:nvSpPr>
        <p:spPr>
          <a:xfrm>
            <a:off x="4023650" y="815213"/>
            <a:ext cx="1023900" cy="337500"/>
          </a:xfrm>
          <a:prstGeom prst="rect">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Promote</a:t>
            </a:r>
            <a:endParaRPr b="1">
              <a:latin typeface="Inter"/>
              <a:ea typeface="Inter"/>
              <a:cs typeface="Inter"/>
              <a:sym typeface="Inter"/>
            </a:endParaRPr>
          </a:p>
        </p:txBody>
      </p:sp>
      <p:sp>
        <p:nvSpPr>
          <p:cNvPr id="5234" name="Google Shape;5234;p199"/>
          <p:cNvSpPr/>
          <p:nvPr/>
        </p:nvSpPr>
        <p:spPr>
          <a:xfrm>
            <a:off x="997550" y="3670275"/>
            <a:ext cx="1023900" cy="337500"/>
          </a:xfrm>
          <a:prstGeom prst="rect">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Inter"/>
                <a:ea typeface="Inter"/>
                <a:cs typeface="Inter"/>
                <a:sym typeface="Inter"/>
              </a:rPr>
              <a:t>Focus</a:t>
            </a:r>
            <a:endParaRPr b="1">
              <a:solidFill>
                <a:schemeClr val="accent6"/>
              </a:solidFill>
              <a:latin typeface="Inter"/>
              <a:ea typeface="Inter"/>
              <a:cs typeface="Inter"/>
              <a:sym typeface="Inter"/>
            </a:endParaRPr>
          </a:p>
        </p:txBody>
      </p:sp>
      <p:sp>
        <p:nvSpPr>
          <p:cNvPr id="5235" name="Google Shape;5235;p199"/>
          <p:cNvSpPr txBox="1"/>
          <p:nvPr/>
        </p:nvSpPr>
        <p:spPr>
          <a:xfrm rot="-5400000">
            <a:off x="-946675" y="2352113"/>
            <a:ext cx="27051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Organisational Alignment</a:t>
            </a:r>
            <a:endParaRPr b="1">
              <a:solidFill>
                <a:schemeClr val="lt1"/>
              </a:solidFill>
              <a:latin typeface="Inter"/>
              <a:ea typeface="Inter"/>
              <a:cs typeface="Inter"/>
              <a:sym typeface="Inter"/>
            </a:endParaRPr>
          </a:p>
        </p:txBody>
      </p:sp>
      <p:sp>
        <p:nvSpPr>
          <p:cNvPr id="5236" name="Google Shape;5236;p199"/>
          <p:cNvSpPr txBox="1"/>
          <p:nvPr/>
        </p:nvSpPr>
        <p:spPr>
          <a:xfrm>
            <a:off x="1915800" y="4308113"/>
            <a:ext cx="19938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Cultural Fit</a:t>
            </a:r>
            <a:endParaRPr b="1">
              <a:solidFill>
                <a:schemeClr val="lt1"/>
              </a:solidFill>
              <a:latin typeface="Inter"/>
              <a:ea typeface="Inter"/>
              <a:cs typeface="Inter"/>
              <a:sym typeface="Inter"/>
            </a:endParaRPr>
          </a:p>
        </p:txBody>
      </p:sp>
      <p:sp>
        <p:nvSpPr>
          <p:cNvPr id="5237" name="Google Shape;5237;p199"/>
          <p:cNvSpPr/>
          <p:nvPr/>
        </p:nvSpPr>
        <p:spPr>
          <a:xfrm>
            <a:off x="992750" y="810400"/>
            <a:ext cx="19938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38" name="Google Shape;5238;p199"/>
          <p:cNvSpPr/>
          <p:nvPr/>
        </p:nvSpPr>
        <p:spPr>
          <a:xfrm>
            <a:off x="3058900" y="810400"/>
            <a:ext cx="19938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39" name="Google Shape;5239;p199"/>
          <p:cNvSpPr/>
          <p:nvPr/>
        </p:nvSpPr>
        <p:spPr>
          <a:xfrm>
            <a:off x="992750" y="2443300"/>
            <a:ext cx="1993800" cy="15690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40" name="Google Shape;5240;p199"/>
          <p:cNvSpPr/>
          <p:nvPr/>
        </p:nvSpPr>
        <p:spPr>
          <a:xfrm>
            <a:off x="3014650" y="2401600"/>
            <a:ext cx="2082300" cy="1647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41" name="Google Shape;5241;p199"/>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45"/>
        <p:cNvGrpSpPr/>
        <p:nvPr/>
      </p:nvGrpSpPr>
      <p:grpSpPr>
        <a:xfrm>
          <a:off x="0" y="0"/>
          <a:ext cx="0" cy="0"/>
          <a:chOff x="0" y="0"/>
          <a:chExt cx="0" cy="0"/>
        </a:xfrm>
      </p:grpSpPr>
      <p:sp>
        <p:nvSpPr>
          <p:cNvPr id="5246" name="Google Shape;5246;p200"/>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247" name="Google Shape;5247;p200"/>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248" name="Google Shape;5248;p200"/>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249" name="Google Shape;5249;p200"/>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250" name="Google Shape;5250;p200"/>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251" name="Google Shape;5251;p200"/>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252" name="Google Shape;5252;p200"/>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253" name="Google Shape;5253;p200"/>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254" name="Google Shape;5254;p200"/>
          <p:cNvSpPr txBox="1"/>
          <p:nvPr/>
        </p:nvSpPr>
        <p:spPr>
          <a:xfrm>
            <a:off x="728025" y="808225"/>
            <a:ext cx="8073600" cy="562800"/>
          </a:xfrm>
          <a:prstGeom prst="rect">
            <a:avLst/>
          </a:prstGeom>
          <a:solidFill>
            <a:srgbClr val="3F3F3F"/>
          </a:solidFill>
          <a:ln>
            <a:noFill/>
          </a:ln>
        </p:spPr>
        <p:txBody>
          <a:bodyPr spcFirstLastPara="1" wrap="square" lIns="91425" tIns="91425" rIns="91425" bIns="91425" anchor="ctr" anchorCtr="0">
            <a:noAutofit/>
          </a:bodyPr>
          <a:lstStyle/>
          <a:p>
            <a:pPr marL="0" lvl="0" indent="457200" algn="ctr" rtl="0">
              <a:lnSpc>
                <a:spcPct val="115000"/>
              </a:lnSpc>
              <a:spcBef>
                <a:spcPts val="0"/>
              </a:spcBef>
              <a:spcAft>
                <a:spcPts val="0"/>
              </a:spcAft>
              <a:buNone/>
            </a:pPr>
            <a:r>
              <a:rPr lang="en" sz="1600" b="1">
                <a:solidFill>
                  <a:schemeClr val="lt2"/>
                </a:solidFill>
                <a:latin typeface="Inter"/>
                <a:ea typeface="Inter"/>
                <a:cs typeface="Inter"/>
                <a:sym typeface="Inter"/>
              </a:rPr>
              <a:t>Strategy: </a:t>
            </a:r>
            <a:r>
              <a:rPr lang="en" sz="1600">
                <a:solidFill>
                  <a:schemeClr val="lt2"/>
                </a:solidFill>
                <a:latin typeface="Inter"/>
                <a:ea typeface="Inter"/>
                <a:cs typeface="Inter"/>
                <a:sym typeface="Inter"/>
              </a:rPr>
              <a:t>Increase Employee Engagement</a:t>
            </a:r>
            <a:endParaRPr sz="2500">
              <a:solidFill>
                <a:srgbClr val="FFFFFF"/>
              </a:solidFill>
              <a:latin typeface="Inter"/>
              <a:ea typeface="Inter"/>
              <a:cs typeface="Inter"/>
              <a:sym typeface="Inter"/>
            </a:endParaRPr>
          </a:p>
        </p:txBody>
      </p:sp>
      <p:sp>
        <p:nvSpPr>
          <p:cNvPr id="5255" name="Google Shape;5255;p200"/>
          <p:cNvSpPr/>
          <p:nvPr/>
        </p:nvSpPr>
        <p:spPr>
          <a:xfrm>
            <a:off x="2846200" y="1528200"/>
            <a:ext cx="5955300" cy="1043100"/>
          </a:xfrm>
          <a:prstGeom prst="roundRect">
            <a:avLst>
              <a:gd name="adj" fmla="val 9953"/>
            </a:avLst>
          </a:prstGeom>
          <a:solidFill>
            <a:srgbClr val="E38075">
              <a:alpha val="12549"/>
            </a:srgbClr>
          </a:solidFill>
          <a:ln>
            <a:noFill/>
          </a:ln>
        </p:spPr>
        <p:txBody>
          <a:bodyPr spcFirstLastPara="1" wrap="square" lIns="91425" tIns="91425" rIns="91425" bIns="91425" anchor="ctr" anchorCtr="0">
            <a:noAutofit/>
          </a:bodyPr>
          <a:lstStyle/>
          <a:p>
            <a:pPr marL="412750" lvl="0" indent="-285750" algn="l" rtl="0">
              <a:spcBef>
                <a:spcPts val="0"/>
              </a:spcBef>
              <a:spcAft>
                <a:spcPts val="0"/>
              </a:spcAft>
              <a:buSzPts val="1600"/>
              <a:buFont typeface="Arial" panose="020B0604020202020204" pitchFamily="34" charset="0"/>
              <a:buChar char="•"/>
            </a:pPr>
            <a:r>
              <a:rPr lang="en" sz="1600" dirty="0">
                <a:latin typeface="Inter"/>
                <a:ea typeface="Inter"/>
                <a:cs typeface="Inter"/>
                <a:sym typeface="Inter"/>
              </a:rPr>
              <a:t>Bring employees from </a:t>
            </a:r>
            <a:r>
              <a:rPr lang="en" sz="1600" b="1" dirty="0">
                <a:latin typeface="Inter"/>
                <a:ea typeface="Inter"/>
                <a:cs typeface="Inter"/>
                <a:sym typeface="Inter"/>
              </a:rPr>
              <a:t>different departments</a:t>
            </a:r>
            <a:r>
              <a:rPr lang="en" sz="1600" dirty="0">
                <a:latin typeface="Inter"/>
                <a:ea typeface="Inter"/>
                <a:cs typeface="Inter"/>
                <a:sym typeface="Inter"/>
              </a:rPr>
              <a:t> together</a:t>
            </a:r>
            <a:endParaRPr sz="1600" dirty="0">
              <a:latin typeface="Inter"/>
              <a:ea typeface="Inter"/>
              <a:cs typeface="Inter"/>
              <a:sym typeface="Inter"/>
            </a:endParaRPr>
          </a:p>
          <a:p>
            <a:pPr marL="412750" lvl="0" indent="-285750" algn="l" rtl="0">
              <a:spcBef>
                <a:spcPts val="1000"/>
              </a:spcBef>
              <a:spcAft>
                <a:spcPts val="0"/>
              </a:spcAft>
              <a:buSzPts val="1600"/>
              <a:buFont typeface="Arial" panose="020B0604020202020204" pitchFamily="34" charset="0"/>
              <a:buChar char="•"/>
            </a:pPr>
            <a:r>
              <a:rPr lang="en" sz="1600" b="1" dirty="0">
                <a:latin typeface="Inter"/>
                <a:ea typeface="Inter"/>
                <a:cs typeface="Inter"/>
                <a:sym typeface="Inter"/>
              </a:rPr>
              <a:t>Collaborate</a:t>
            </a:r>
            <a:r>
              <a:rPr lang="en" sz="1600" dirty="0">
                <a:latin typeface="Inter"/>
                <a:ea typeface="Inter"/>
                <a:cs typeface="Inter"/>
                <a:sym typeface="Inter"/>
              </a:rPr>
              <a:t> on company-wide strategic initiatives</a:t>
            </a:r>
            <a:endParaRPr sz="1600" dirty="0">
              <a:latin typeface="Inter"/>
              <a:ea typeface="Inter"/>
              <a:cs typeface="Inter"/>
              <a:sym typeface="Inter"/>
            </a:endParaRPr>
          </a:p>
        </p:txBody>
      </p:sp>
      <p:grpSp>
        <p:nvGrpSpPr>
          <p:cNvPr id="5256" name="Google Shape;5256;p200"/>
          <p:cNvGrpSpPr/>
          <p:nvPr/>
        </p:nvGrpSpPr>
        <p:grpSpPr>
          <a:xfrm>
            <a:off x="728013" y="1528681"/>
            <a:ext cx="2118250" cy="1043074"/>
            <a:chOff x="912117" y="3611797"/>
            <a:chExt cx="2707375" cy="2314855"/>
          </a:xfrm>
        </p:grpSpPr>
        <p:sp>
          <p:nvSpPr>
            <p:cNvPr id="5257" name="Google Shape;5257;p200"/>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5258" name="Google Shape;5258;p200"/>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5259" name="Google Shape;5259;p200"/>
          <p:cNvSpPr txBox="1"/>
          <p:nvPr/>
        </p:nvSpPr>
        <p:spPr>
          <a:xfrm>
            <a:off x="728020" y="1693052"/>
            <a:ext cx="19296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a:latin typeface="Inter"/>
                <a:ea typeface="Inter"/>
                <a:cs typeface="Inter"/>
                <a:sym typeface="Inter"/>
              </a:rPr>
              <a:t>Cross-Functional Teams</a:t>
            </a:r>
            <a:endParaRPr sz="1600" b="1">
              <a:latin typeface="Inter"/>
              <a:ea typeface="Inter"/>
              <a:cs typeface="Inter"/>
              <a:sym typeface="Inter"/>
            </a:endParaRPr>
          </a:p>
        </p:txBody>
      </p:sp>
      <p:sp>
        <p:nvSpPr>
          <p:cNvPr id="5260" name="Google Shape;5260;p200"/>
          <p:cNvSpPr/>
          <p:nvPr/>
        </p:nvSpPr>
        <p:spPr>
          <a:xfrm>
            <a:off x="753575" y="273250"/>
            <a:ext cx="1623900" cy="447600"/>
          </a:xfrm>
          <a:prstGeom prst="roundRect">
            <a:avLst>
              <a:gd name="adj" fmla="val 29993"/>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Fira Sans Extra Condensed"/>
                <a:ea typeface="Fira Sans Extra Condensed"/>
                <a:cs typeface="Fira Sans Extra Condensed"/>
                <a:sym typeface="Fira Sans Extra Condensed"/>
              </a:rPr>
              <a:t>Maintain</a:t>
            </a:r>
            <a:endParaRPr sz="2400" b="1">
              <a:latin typeface="Fira Sans Extra Condensed"/>
              <a:ea typeface="Fira Sans Extra Condensed"/>
              <a:cs typeface="Fira Sans Extra Condensed"/>
              <a:sym typeface="Fira Sans Extra Condensed"/>
            </a:endParaRPr>
          </a:p>
        </p:txBody>
      </p:sp>
      <p:sp>
        <p:nvSpPr>
          <p:cNvPr id="5261" name="Google Shape;5261;p200"/>
          <p:cNvSpPr/>
          <p:nvPr/>
        </p:nvSpPr>
        <p:spPr>
          <a:xfrm>
            <a:off x="170276" y="76200"/>
            <a:ext cx="803100" cy="803100"/>
          </a:xfrm>
          <a:prstGeom prst="ellipse">
            <a:avLst/>
          </a:prstGeom>
          <a:solidFill>
            <a:srgbClr val="F6B26B"/>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Fira Sans Extra Condensed"/>
                <a:ea typeface="Fira Sans Extra Condensed"/>
                <a:cs typeface="Fira Sans Extra Condensed"/>
                <a:sym typeface="Fira Sans Extra Condensed"/>
              </a:rPr>
              <a:t>2.</a:t>
            </a:r>
            <a:endParaRPr sz="3000" b="1">
              <a:latin typeface="Fira Sans Extra Condensed"/>
              <a:ea typeface="Fira Sans Extra Condensed"/>
              <a:cs typeface="Fira Sans Extra Condensed"/>
              <a:sym typeface="Fira Sans Extra Condensed"/>
            </a:endParaRPr>
          </a:p>
        </p:txBody>
      </p:sp>
      <p:grpSp>
        <p:nvGrpSpPr>
          <p:cNvPr id="5262" name="Google Shape;5262;p200"/>
          <p:cNvGrpSpPr/>
          <p:nvPr/>
        </p:nvGrpSpPr>
        <p:grpSpPr>
          <a:xfrm>
            <a:off x="2453671" y="912941"/>
            <a:ext cx="381930" cy="353363"/>
            <a:chOff x="7142746" y="4629313"/>
            <a:chExt cx="381930" cy="366407"/>
          </a:xfrm>
        </p:grpSpPr>
        <p:sp>
          <p:nvSpPr>
            <p:cNvPr id="5263" name="Google Shape;5263;p200"/>
            <p:cNvSpPr/>
            <p:nvPr/>
          </p:nvSpPr>
          <p:spPr>
            <a:xfrm>
              <a:off x="7206241" y="4757432"/>
              <a:ext cx="200368" cy="181118"/>
            </a:xfrm>
            <a:custGeom>
              <a:avLst/>
              <a:gdLst/>
              <a:ahLst/>
              <a:cxnLst/>
              <a:rect l="l" t="t" r="r" b="b"/>
              <a:pathLst>
                <a:path w="5860" h="5297" extrusionOk="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00"/>
            <p:cNvSpPr/>
            <p:nvPr/>
          </p:nvSpPr>
          <p:spPr>
            <a:xfrm>
              <a:off x="7255923" y="4812345"/>
              <a:ext cx="94508" cy="71428"/>
            </a:xfrm>
            <a:custGeom>
              <a:avLst/>
              <a:gdLst/>
              <a:ahLst/>
              <a:cxnLst/>
              <a:rect l="l" t="t" r="r" b="b"/>
              <a:pathLst>
                <a:path w="2764" h="2089" extrusionOk="0">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00"/>
            <p:cNvSpPr/>
            <p:nvPr/>
          </p:nvSpPr>
          <p:spPr>
            <a:xfrm>
              <a:off x="7142746" y="4701322"/>
              <a:ext cx="324931" cy="294397"/>
            </a:xfrm>
            <a:custGeom>
              <a:avLst/>
              <a:gdLst/>
              <a:ahLst/>
              <a:cxnLst/>
              <a:rect l="l" t="t" r="r" b="b"/>
              <a:pathLst>
                <a:path w="9503" h="8610" extrusionOk="0">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00"/>
            <p:cNvSpPr/>
            <p:nvPr/>
          </p:nvSpPr>
          <p:spPr>
            <a:xfrm>
              <a:off x="7400865" y="4707306"/>
              <a:ext cx="45647" cy="45647"/>
            </a:xfrm>
            <a:custGeom>
              <a:avLst/>
              <a:gdLst/>
              <a:ahLst/>
              <a:cxnLst/>
              <a:rect l="l" t="t" r="r" b="b"/>
              <a:pathLst>
                <a:path w="1335" h="1335" extrusionOk="0">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00"/>
            <p:cNvSpPr/>
            <p:nvPr/>
          </p:nvSpPr>
          <p:spPr>
            <a:xfrm>
              <a:off x="7479029" y="4649555"/>
              <a:ext cx="29542" cy="25234"/>
            </a:xfrm>
            <a:custGeom>
              <a:avLst/>
              <a:gdLst/>
              <a:ahLst/>
              <a:cxnLst/>
              <a:rect l="l" t="t" r="r" b="b"/>
              <a:pathLst>
                <a:path w="864" h="738" extrusionOk="0">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00"/>
            <p:cNvSpPr/>
            <p:nvPr/>
          </p:nvSpPr>
          <p:spPr>
            <a:xfrm>
              <a:off x="7422030" y="4629313"/>
              <a:ext cx="57033" cy="78027"/>
            </a:xfrm>
            <a:custGeom>
              <a:avLst/>
              <a:gdLst/>
              <a:ahLst/>
              <a:cxnLst/>
              <a:rect l="l" t="t" r="r" b="b"/>
              <a:pathLst>
                <a:path w="1668" h="2282" extrusionOk="0">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00"/>
            <p:cNvSpPr/>
            <p:nvPr/>
          </p:nvSpPr>
          <p:spPr>
            <a:xfrm>
              <a:off x="7446478" y="4674755"/>
              <a:ext cx="78198" cy="56212"/>
            </a:xfrm>
            <a:custGeom>
              <a:avLst/>
              <a:gdLst/>
              <a:ahLst/>
              <a:cxnLst/>
              <a:rect l="l" t="t" r="r" b="b"/>
              <a:pathLst>
                <a:path w="2287" h="1644" extrusionOk="0">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0" name="Google Shape;5270;p200"/>
          <p:cNvSpPr/>
          <p:nvPr/>
        </p:nvSpPr>
        <p:spPr>
          <a:xfrm>
            <a:off x="2846250" y="2664175"/>
            <a:ext cx="5955300" cy="1043100"/>
          </a:xfrm>
          <a:prstGeom prst="roundRect">
            <a:avLst>
              <a:gd name="adj" fmla="val 9953"/>
            </a:avLst>
          </a:prstGeom>
          <a:solidFill>
            <a:srgbClr val="E38075">
              <a:alpha val="12549"/>
            </a:srgbClr>
          </a:solidFill>
          <a:ln>
            <a:noFill/>
          </a:ln>
        </p:spPr>
        <p:txBody>
          <a:bodyPr spcFirstLastPara="1" wrap="square" lIns="91425" tIns="91425" rIns="91425" bIns="91425" anchor="ctr" anchorCtr="0">
            <a:noAutofit/>
          </a:bodyPr>
          <a:lstStyle/>
          <a:p>
            <a:pPr marL="412750" lvl="0" indent="-285750" algn="l" rtl="0">
              <a:spcBef>
                <a:spcPts val="0"/>
              </a:spcBef>
              <a:spcAft>
                <a:spcPts val="0"/>
              </a:spcAft>
              <a:buSzPts val="1600"/>
              <a:buFont typeface="Arial" panose="020B0604020202020204" pitchFamily="34" charset="0"/>
              <a:buChar char="•"/>
            </a:pPr>
            <a:r>
              <a:rPr lang="en" sz="1600" dirty="0">
                <a:latin typeface="Inter"/>
                <a:ea typeface="Inter"/>
                <a:cs typeface="Inter"/>
                <a:sym typeface="Inter"/>
              </a:rPr>
              <a:t>Provide a platform to </a:t>
            </a:r>
            <a:r>
              <a:rPr lang="en" sz="1600" b="1" dirty="0">
                <a:latin typeface="Inter"/>
                <a:ea typeface="Inter"/>
                <a:cs typeface="Inter"/>
                <a:sym typeface="Inter"/>
              </a:rPr>
              <a:t>give feedback</a:t>
            </a:r>
            <a:endParaRPr sz="1600" b="1" dirty="0">
              <a:latin typeface="Inter"/>
              <a:ea typeface="Inter"/>
              <a:cs typeface="Inter"/>
              <a:sym typeface="Inter"/>
            </a:endParaRPr>
          </a:p>
          <a:p>
            <a:pPr marL="412750" lvl="0" indent="-285750" algn="l" rtl="0">
              <a:spcBef>
                <a:spcPts val="1000"/>
              </a:spcBef>
              <a:spcAft>
                <a:spcPts val="0"/>
              </a:spcAft>
              <a:buSzPts val="1600"/>
              <a:buFont typeface="Arial" panose="020B0604020202020204" pitchFamily="34" charset="0"/>
              <a:buChar char="•"/>
            </a:pPr>
            <a:r>
              <a:rPr lang="en" sz="1600" dirty="0">
                <a:latin typeface="Inter"/>
                <a:ea typeface="Inter"/>
                <a:cs typeface="Inter"/>
                <a:sym typeface="Inter"/>
              </a:rPr>
              <a:t>Have a </a:t>
            </a:r>
            <a:r>
              <a:rPr lang="en" sz="1600" b="1" dirty="0">
                <a:latin typeface="Inter"/>
                <a:ea typeface="Inter"/>
                <a:cs typeface="Inter"/>
                <a:sym typeface="Inter"/>
              </a:rPr>
              <a:t>greater say</a:t>
            </a:r>
            <a:r>
              <a:rPr lang="en" sz="1600" dirty="0">
                <a:latin typeface="Inter"/>
                <a:ea typeface="Inter"/>
                <a:cs typeface="Inter"/>
                <a:sym typeface="Inter"/>
              </a:rPr>
              <a:t> in Tesla’s future company plans</a:t>
            </a:r>
            <a:endParaRPr sz="1600" dirty="0">
              <a:latin typeface="Inter"/>
              <a:ea typeface="Inter"/>
              <a:cs typeface="Inter"/>
              <a:sym typeface="Inter"/>
            </a:endParaRPr>
          </a:p>
        </p:txBody>
      </p:sp>
      <p:grpSp>
        <p:nvGrpSpPr>
          <p:cNvPr id="5271" name="Google Shape;5271;p200"/>
          <p:cNvGrpSpPr/>
          <p:nvPr/>
        </p:nvGrpSpPr>
        <p:grpSpPr>
          <a:xfrm>
            <a:off x="728075" y="2664656"/>
            <a:ext cx="2118250" cy="1043074"/>
            <a:chOff x="912117" y="3611797"/>
            <a:chExt cx="2707375" cy="2314855"/>
          </a:xfrm>
        </p:grpSpPr>
        <p:sp>
          <p:nvSpPr>
            <p:cNvPr id="5272" name="Google Shape;5272;p200"/>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5273" name="Google Shape;5273;p200"/>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5274" name="Google Shape;5274;p200"/>
          <p:cNvSpPr txBox="1"/>
          <p:nvPr/>
        </p:nvSpPr>
        <p:spPr>
          <a:xfrm>
            <a:off x="728083" y="2829027"/>
            <a:ext cx="19296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a:latin typeface="Inter"/>
                <a:ea typeface="Inter"/>
                <a:cs typeface="Inter"/>
                <a:sym typeface="Inter"/>
              </a:rPr>
              <a:t>Pulse Surveys &amp; Focus Groups</a:t>
            </a:r>
            <a:endParaRPr sz="1600" b="1">
              <a:latin typeface="Inter"/>
              <a:ea typeface="Inter"/>
              <a:cs typeface="Inter"/>
              <a:sym typeface="Inter"/>
            </a:endParaRPr>
          </a:p>
        </p:txBody>
      </p:sp>
      <p:sp>
        <p:nvSpPr>
          <p:cNvPr id="5275" name="Google Shape;5275;p200"/>
          <p:cNvSpPr/>
          <p:nvPr/>
        </p:nvSpPr>
        <p:spPr>
          <a:xfrm>
            <a:off x="2846250" y="3800625"/>
            <a:ext cx="5955300" cy="802800"/>
          </a:xfrm>
          <a:prstGeom prst="roundRect">
            <a:avLst>
              <a:gd name="adj" fmla="val 9953"/>
            </a:avLst>
          </a:prstGeom>
          <a:solidFill>
            <a:srgbClr val="E38075">
              <a:alpha val="12549"/>
            </a:srgbClr>
          </a:solidFill>
          <a:ln>
            <a:noFill/>
          </a:ln>
        </p:spPr>
        <p:txBody>
          <a:bodyPr spcFirstLastPara="1" wrap="square" lIns="91425" tIns="91425" rIns="91425" bIns="91425" anchor="ctr" anchorCtr="0">
            <a:noAutofit/>
          </a:bodyPr>
          <a:lstStyle/>
          <a:p>
            <a:pPr marL="412750" lvl="0" indent="-285750" algn="l" rtl="0">
              <a:spcBef>
                <a:spcPts val="0"/>
              </a:spcBef>
              <a:spcAft>
                <a:spcPts val="0"/>
              </a:spcAft>
              <a:buSzPts val="1600"/>
              <a:buFont typeface="Arial" panose="020B0604020202020204" pitchFamily="34" charset="0"/>
              <a:buChar char="•"/>
            </a:pPr>
            <a:r>
              <a:rPr lang="en" sz="1600" dirty="0">
                <a:latin typeface="Inter"/>
                <a:ea typeface="Inter"/>
                <a:cs typeface="Inter"/>
                <a:sym typeface="Inter"/>
              </a:rPr>
              <a:t>Revised to </a:t>
            </a:r>
            <a:r>
              <a:rPr lang="en" sz="1600" b="1" dirty="0">
                <a:latin typeface="Inter"/>
                <a:ea typeface="Inter"/>
                <a:cs typeface="Inter"/>
                <a:sym typeface="Inter"/>
              </a:rPr>
              <a:t>better align KPIs with company goals</a:t>
            </a:r>
            <a:endParaRPr sz="1600" b="1" dirty="0">
              <a:latin typeface="Inter"/>
              <a:ea typeface="Inter"/>
              <a:cs typeface="Inter"/>
              <a:sym typeface="Inter"/>
            </a:endParaRPr>
          </a:p>
        </p:txBody>
      </p:sp>
      <p:grpSp>
        <p:nvGrpSpPr>
          <p:cNvPr id="5276" name="Google Shape;5276;p200"/>
          <p:cNvGrpSpPr/>
          <p:nvPr/>
        </p:nvGrpSpPr>
        <p:grpSpPr>
          <a:xfrm>
            <a:off x="728075" y="3801093"/>
            <a:ext cx="2118250" cy="802792"/>
            <a:chOff x="912117" y="3611797"/>
            <a:chExt cx="2707375" cy="2314855"/>
          </a:xfrm>
        </p:grpSpPr>
        <p:sp>
          <p:nvSpPr>
            <p:cNvPr id="5277" name="Google Shape;5277;p200"/>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5278" name="Google Shape;5278;p200"/>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5279" name="Google Shape;5279;p200"/>
          <p:cNvSpPr txBox="1"/>
          <p:nvPr/>
        </p:nvSpPr>
        <p:spPr>
          <a:xfrm>
            <a:off x="728082" y="3845330"/>
            <a:ext cx="19296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a:latin typeface="Inter"/>
                <a:ea typeface="Inter"/>
                <a:cs typeface="Inter"/>
                <a:sym typeface="Inter"/>
              </a:rPr>
              <a:t>Performance Management</a:t>
            </a:r>
            <a:endParaRPr sz="1600" b="1">
              <a:latin typeface="Inter"/>
              <a:ea typeface="Inter"/>
              <a:cs typeface="Inter"/>
              <a:sym typeface="Inter"/>
            </a:endParaRPr>
          </a:p>
        </p:txBody>
      </p:sp>
      <p:sp>
        <p:nvSpPr>
          <p:cNvPr id="5280" name="Google Shape;5280;p200"/>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84"/>
        <p:cNvGrpSpPr/>
        <p:nvPr/>
      </p:nvGrpSpPr>
      <p:grpSpPr>
        <a:xfrm>
          <a:off x="0" y="0"/>
          <a:ext cx="0" cy="0"/>
          <a:chOff x="0" y="0"/>
          <a:chExt cx="0" cy="0"/>
        </a:xfrm>
      </p:grpSpPr>
      <p:sp>
        <p:nvSpPr>
          <p:cNvPr id="5285" name="Google Shape;5285;p201"/>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286" name="Google Shape;5286;p201"/>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287" name="Google Shape;5287;p201"/>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288" name="Google Shape;5288;p201"/>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289" name="Google Shape;5289;p201"/>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290" name="Google Shape;5290;p201"/>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291" name="Google Shape;5291;p201"/>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292" name="Google Shape;5292;p201"/>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293" name="Google Shape;5293;p201"/>
          <p:cNvSpPr txBox="1">
            <a:spLocks noGrp="1"/>
          </p:cNvSpPr>
          <p:nvPr>
            <p:ph type="title"/>
          </p:nvPr>
        </p:nvSpPr>
        <p:spPr>
          <a:xfrm>
            <a:off x="195525" y="17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Strategic Heat Map</a:t>
            </a:r>
            <a:endParaRPr>
              <a:solidFill>
                <a:srgbClr val="000000"/>
              </a:solidFill>
            </a:endParaRPr>
          </a:p>
        </p:txBody>
      </p:sp>
      <p:grpSp>
        <p:nvGrpSpPr>
          <p:cNvPr id="5294" name="Google Shape;5294;p201"/>
          <p:cNvGrpSpPr/>
          <p:nvPr/>
        </p:nvGrpSpPr>
        <p:grpSpPr>
          <a:xfrm>
            <a:off x="248659" y="589694"/>
            <a:ext cx="2825731" cy="20898"/>
            <a:chOff x="4567820" y="1685723"/>
            <a:chExt cx="3056166" cy="45600"/>
          </a:xfrm>
        </p:grpSpPr>
        <p:cxnSp>
          <p:nvCxnSpPr>
            <p:cNvPr id="5295" name="Google Shape;5295;p201"/>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296" name="Google Shape;5296;p201"/>
            <p:cNvCxnSpPr>
              <a:endCxn id="5297"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297" name="Google Shape;5297;p201"/>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5298" name="Google Shape;5298;p201"/>
          <p:cNvSpPr/>
          <p:nvPr/>
        </p:nvSpPr>
        <p:spPr>
          <a:xfrm>
            <a:off x="5383775" y="772500"/>
            <a:ext cx="3586800" cy="3833100"/>
          </a:xfrm>
          <a:prstGeom prst="roundRect">
            <a:avLst>
              <a:gd name="adj" fmla="val 10290"/>
            </a:avLst>
          </a:prstGeom>
          <a:solidFill>
            <a:srgbClr val="9894A8">
              <a:alpha val="12549"/>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00050" lvl="0" indent="-285750" algn="l" rtl="0">
              <a:spcBef>
                <a:spcPts val="0"/>
              </a:spcBef>
              <a:spcAft>
                <a:spcPts val="0"/>
              </a:spcAft>
              <a:buSzPts val="1800"/>
              <a:buFont typeface="Arial" panose="020B0604020202020204" pitchFamily="34" charset="0"/>
              <a:buChar char="•"/>
            </a:pPr>
            <a:r>
              <a:rPr lang="en" sz="1800" b="1" dirty="0">
                <a:latin typeface="Inter"/>
                <a:ea typeface="Inter"/>
                <a:cs typeface="Inter"/>
                <a:sym typeface="Inter"/>
              </a:rPr>
              <a:t>Low </a:t>
            </a:r>
            <a:r>
              <a:rPr lang="en" sz="1800" dirty="0">
                <a:latin typeface="Inter"/>
                <a:ea typeface="Inter"/>
                <a:cs typeface="Inter"/>
                <a:sym typeface="Inter"/>
              </a:rPr>
              <a:t>cultural fit, </a:t>
            </a:r>
            <a:r>
              <a:rPr lang="en" sz="1800" b="1" dirty="0">
                <a:latin typeface="Inter"/>
                <a:ea typeface="Inter"/>
                <a:cs typeface="Inter"/>
                <a:sym typeface="Inter"/>
              </a:rPr>
              <a:t>high</a:t>
            </a:r>
            <a:r>
              <a:rPr lang="en" sz="1800" dirty="0">
                <a:latin typeface="Inter"/>
                <a:ea typeface="Inter"/>
                <a:cs typeface="Inter"/>
                <a:sym typeface="Inter"/>
              </a:rPr>
              <a:t> organisational alignment</a:t>
            </a:r>
            <a:endParaRPr sz="1800" dirty="0">
              <a:latin typeface="Inter"/>
              <a:ea typeface="Inter"/>
              <a:cs typeface="Inter"/>
              <a:sym typeface="Inter"/>
            </a:endParaRPr>
          </a:p>
          <a:p>
            <a:pPr marL="400050" lvl="0" indent="-285750" algn="l" rtl="0">
              <a:spcBef>
                <a:spcPts val="1000"/>
              </a:spcBef>
              <a:spcAft>
                <a:spcPts val="0"/>
              </a:spcAft>
              <a:buSzPts val="1800"/>
              <a:buFont typeface="Arial" panose="020B0604020202020204" pitchFamily="34" charset="0"/>
              <a:buChar char="•"/>
            </a:pPr>
            <a:r>
              <a:rPr lang="en" sz="1800" dirty="0">
                <a:latin typeface="Inter"/>
                <a:ea typeface="Inter"/>
                <a:cs typeface="Inter"/>
                <a:sym typeface="Inter"/>
              </a:rPr>
              <a:t>Most of these individuals would have been </a:t>
            </a:r>
            <a:r>
              <a:rPr lang="en" sz="1800" b="1" dirty="0">
                <a:latin typeface="Inter"/>
                <a:ea typeface="Inter"/>
                <a:cs typeface="Inter"/>
                <a:sym typeface="Inter"/>
              </a:rPr>
              <a:t>identified and rejected </a:t>
            </a:r>
            <a:r>
              <a:rPr lang="en" sz="1800" dirty="0">
                <a:latin typeface="Inter"/>
                <a:ea typeface="Inter"/>
                <a:cs typeface="Inter"/>
                <a:sym typeface="Inter"/>
              </a:rPr>
              <a:t>during hiring stage</a:t>
            </a:r>
            <a:endParaRPr sz="1800" dirty="0">
              <a:latin typeface="Inter"/>
              <a:ea typeface="Inter"/>
              <a:cs typeface="Inter"/>
              <a:sym typeface="Inter"/>
            </a:endParaRPr>
          </a:p>
          <a:p>
            <a:pPr marL="400050" lvl="0" indent="-285750" algn="l" rtl="0">
              <a:spcBef>
                <a:spcPts val="1000"/>
              </a:spcBef>
              <a:spcAft>
                <a:spcPts val="0"/>
              </a:spcAft>
              <a:buSzPts val="1800"/>
              <a:buFont typeface="Arial" panose="020B0604020202020204" pitchFamily="34" charset="0"/>
              <a:buChar char="•"/>
            </a:pPr>
            <a:r>
              <a:rPr lang="en" sz="1800" dirty="0">
                <a:latin typeface="Inter"/>
                <a:ea typeface="Inter"/>
                <a:cs typeface="Inter"/>
                <a:sym typeface="Inter"/>
              </a:rPr>
              <a:t>Some might slip through undetected due to </a:t>
            </a:r>
            <a:r>
              <a:rPr lang="en" sz="1800" b="1" dirty="0">
                <a:latin typeface="Inter"/>
                <a:ea typeface="Inter"/>
                <a:cs typeface="Inter"/>
                <a:sym typeface="Inter"/>
              </a:rPr>
              <a:t>shifts in personal priorities and lifestyle choices</a:t>
            </a:r>
            <a:r>
              <a:rPr lang="en" sz="1800" dirty="0">
                <a:latin typeface="Inter"/>
                <a:ea typeface="Inter"/>
                <a:cs typeface="Inter"/>
                <a:sym typeface="Inter"/>
              </a:rPr>
              <a:t> while working at Tesla</a:t>
            </a:r>
            <a:endParaRPr sz="1800" dirty="0">
              <a:latin typeface="Inter"/>
              <a:ea typeface="Inter"/>
              <a:cs typeface="Inter"/>
              <a:sym typeface="Inter"/>
            </a:endParaRPr>
          </a:p>
        </p:txBody>
      </p:sp>
      <p:sp>
        <p:nvSpPr>
          <p:cNvPr id="5299" name="Google Shape;5299;p201"/>
          <p:cNvSpPr/>
          <p:nvPr/>
        </p:nvSpPr>
        <p:spPr>
          <a:xfrm>
            <a:off x="5767900" y="555075"/>
            <a:ext cx="1623900" cy="447600"/>
          </a:xfrm>
          <a:prstGeom prst="roundRect">
            <a:avLst>
              <a:gd name="adj" fmla="val 29993"/>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Fira Sans Extra Condensed"/>
                <a:ea typeface="Fira Sans Extra Condensed"/>
                <a:cs typeface="Fira Sans Extra Condensed"/>
                <a:sym typeface="Fira Sans Extra Condensed"/>
              </a:rPr>
              <a:t>Monitor</a:t>
            </a:r>
            <a:endParaRPr sz="2400" b="1">
              <a:latin typeface="Fira Sans Extra Condensed"/>
              <a:ea typeface="Fira Sans Extra Condensed"/>
              <a:cs typeface="Fira Sans Extra Condensed"/>
              <a:sym typeface="Fira Sans Extra Condensed"/>
            </a:endParaRPr>
          </a:p>
        </p:txBody>
      </p:sp>
      <p:sp>
        <p:nvSpPr>
          <p:cNvPr id="5300" name="Google Shape;5300;p201"/>
          <p:cNvSpPr/>
          <p:nvPr/>
        </p:nvSpPr>
        <p:spPr>
          <a:xfrm>
            <a:off x="5184601" y="358025"/>
            <a:ext cx="803100" cy="803100"/>
          </a:xfrm>
          <a:prstGeom prst="ellipse">
            <a:avLst/>
          </a:prstGeom>
          <a:solidFill>
            <a:srgbClr val="F6B26B"/>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Fira Sans Extra Condensed"/>
                <a:ea typeface="Fira Sans Extra Condensed"/>
                <a:cs typeface="Fira Sans Extra Condensed"/>
                <a:sym typeface="Fira Sans Extra Condensed"/>
              </a:rPr>
              <a:t>3.</a:t>
            </a:r>
            <a:endParaRPr sz="3000" b="1">
              <a:latin typeface="Fira Sans Extra Condensed"/>
              <a:ea typeface="Fira Sans Extra Condensed"/>
              <a:cs typeface="Fira Sans Extra Condensed"/>
              <a:sym typeface="Fira Sans Extra Condensed"/>
            </a:endParaRPr>
          </a:p>
        </p:txBody>
      </p:sp>
      <p:sp>
        <p:nvSpPr>
          <p:cNvPr id="5301" name="Google Shape;5301;p201"/>
          <p:cNvSpPr/>
          <p:nvPr/>
        </p:nvSpPr>
        <p:spPr>
          <a:xfrm>
            <a:off x="9975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302" name="Google Shape;5302;p201"/>
          <p:cNvSpPr/>
          <p:nvPr/>
        </p:nvSpPr>
        <p:spPr>
          <a:xfrm>
            <a:off x="30537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303" name="Google Shape;5303;p201"/>
          <p:cNvSpPr/>
          <p:nvPr/>
        </p:nvSpPr>
        <p:spPr>
          <a:xfrm>
            <a:off x="997550" y="2443288"/>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304" name="Google Shape;5304;p201"/>
          <p:cNvSpPr/>
          <p:nvPr/>
        </p:nvSpPr>
        <p:spPr>
          <a:xfrm>
            <a:off x="3053750" y="2443313"/>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305" name="Google Shape;5305;p201"/>
          <p:cNvSpPr/>
          <p:nvPr/>
        </p:nvSpPr>
        <p:spPr>
          <a:xfrm>
            <a:off x="563375" y="815213"/>
            <a:ext cx="316500" cy="3492900"/>
          </a:xfrm>
          <a:prstGeom prst="upArrow">
            <a:avLst>
              <a:gd name="adj1" fmla="val 50000"/>
              <a:gd name="adj2" fmla="val 50000"/>
            </a:avLst>
          </a:prstGeom>
          <a:solidFill>
            <a:srgbClr val="26262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06" name="Google Shape;5306;p201"/>
          <p:cNvSpPr/>
          <p:nvPr/>
        </p:nvSpPr>
        <p:spPr>
          <a:xfrm>
            <a:off x="653100" y="4092400"/>
            <a:ext cx="4394400" cy="288000"/>
          </a:xfrm>
          <a:prstGeom prst="rightArrow">
            <a:avLst>
              <a:gd name="adj1" fmla="val 50000"/>
              <a:gd name="adj2" fmla="val 50000"/>
            </a:avLst>
          </a:prstGeom>
          <a:solidFill>
            <a:srgbClr val="262626"/>
          </a:solidFill>
          <a:ln w="9525"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07" name="Google Shape;5307;p201"/>
          <p:cNvSpPr/>
          <p:nvPr/>
        </p:nvSpPr>
        <p:spPr>
          <a:xfrm>
            <a:off x="997550" y="815213"/>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Monitor</a:t>
            </a:r>
            <a:endParaRPr b="1">
              <a:latin typeface="Inter"/>
              <a:ea typeface="Inter"/>
              <a:cs typeface="Inter"/>
              <a:sym typeface="Inter"/>
            </a:endParaRPr>
          </a:p>
        </p:txBody>
      </p:sp>
      <p:sp>
        <p:nvSpPr>
          <p:cNvPr id="5308" name="Google Shape;5308;p201"/>
          <p:cNvSpPr/>
          <p:nvPr/>
        </p:nvSpPr>
        <p:spPr>
          <a:xfrm>
            <a:off x="4023650" y="3670275"/>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Maintain</a:t>
            </a:r>
            <a:endParaRPr b="1">
              <a:latin typeface="Inter"/>
              <a:ea typeface="Inter"/>
              <a:cs typeface="Inter"/>
              <a:sym typeface="Inter"/>
            </a:endParaRPr>
          </a:p>
        </p:txBody>
      </p:sp>
      <p:sp>
        <p:nvSpPr>
          <p:cNvPr id="5309" name="Google Shape;5309;p201"/>
          <p:cNvSpPr/>
          <p:nvPr/>
        </p:nvSpPr>
        <p:spPr>
          <a:xfrm>
            <a:off x="4023650" y="815213"/>
            <a:ext cx="1023900" cy="337500"/>
          </a:xfrm>
          <a:prstGeom prst="rect">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Promote</a:t>
            </a:r>
            <a:endParaRPr b="1">
              <a:latin typeface="Inter"/>
              <a:ea typeface="Inter"/>
              <a:cs typeface="Inter"/>
              <a:sym typeface="Inter"/>
            </a:endParaRPr>
          </a:p>
        </p:txBody>
      </p:sp>
      <p:sp>
        <p:nvSpPr>
          <p:cNvPr id="5310" name="Google Shape;5310;p201"/>
          <p:cNvSpPr/>
          <p:nvPr/>
        </p:nvSpPr>
        <p:spPr>
          <a:xfrm>
            <a:off x="997550" y="3670275"/>
            <a:ext cx="1023900" cy="337500"/>
          </a:xfrm>
          <a:prstGeom prst="rect">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Inter"/>
                <a:ea typeface="Inter"/>
                <a:cs typeface="Inter"/>
                <a:sym typeface="Inter"/>
              </a:rPr>
              <a:t>Focus</a:t>
            </a:r>
            <a:endParaRPr b="1">
              <a:solidFill>
                <a:schemeClr val="accent6"/>
              </a:solidFill>
              <a:latin typeface="Inter"/>
              <a:ea typeface="Inter"/>
              <a:cs typeface="Inter"/>
              <a:sym typeface="Inter"/>
            </a:endParaRPr>
          </a:p>
        </p:txBody>
      </p:sp>
      <p:sp>
        <p:nvSpPr>
          <p:cNvPr id="5311" name="Google Shape;5311;p201"/>
          <p:cNvSpPr txBox="1"/>
          <p:nvPr/>
        </p:nvSpPr>
        <p:spPr>
          <a:xfrm rot="-5400000">
            <a:off x="-946675" y="2352113"/>
            <a:ext cx="27051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Organisational Alignment</a:t>
            </a:r>
            <a:endParaRPr b="1">
              <a:solidFill>
                <a:schemeClr val="lt1"/>
              </a:solidFill>
              <a:latin typeface="Inter"/>
              <a:ea typeface="Inter"/>
              <a:cs typeface="Inter"/>
              <a:sym typeface="Inter"/>
            </a:endParaRPr>
          </a:p>
        </p:txBody>
      </p:sp>
      <p:sp>
        <p:nvSpPr>
          <p:cNvPr id="5312" name="Google Shape;5312;p201"/>
          <p:cNvSpPr txBox="1"/>
          <p:nvPr/>
        </p:nvSpPr>
        <p:spPr>
          <a:xfrm>
            <a:off x="1915800" y="4308113"/>
            <a:ext cx="19938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Cultural Fit</a:t>
            </a:r>
            <a:endParaRPr b="1">
              <a:solidFill>
                <a:schemeClr val="lt1"/>
              </a:solidFill>
              <a:latin typeface="Inter"/>
              <a:ea typeface="Inter"/>
              <a:cs typeface="Inter"/>
              <a:sym typeface="Inter"/>
            </a:endParaRPr>
          </a:p>
        </p:txBody>
      </p:sp>
      <p:sp>
        <p:nvSpPr>
          <p:cNvPr id="5313" name="Google Shape;5313;p201"/>
          <p:cNvSpPr/>
          <p:nvPr/>
        </p:nvSpPr>
        <p:spPr>
          <a:xfrm>
            <a:off x="992875" y="2453800"/>
            <a:ext cx="19986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14" name="Google Shape;5314;p201"/>
          <p:cNvSpPr/>
          <p:nvPr/>
        </p:nvSpPr>
        <p:spPr>
          <a:xfrm>
            <a:off x="3058900" y="810400"/>
            <a:ext cx="19938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15" name="Google Shape;5315;p201"/>
          <p:cNvSpPr/>
          <p:nvPr/>
        </p:nvSpPr>
        <p:spPr>
          <a:xfrm>
            <a:off x="3058900" y="2448300"/>
            <a:ext cx="19938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16" name="Google Shape;5316;p201"/>
          <p:cNvSpPr/>
          <p:nvPr/>
        </p:nvSpPr>
        <p:spPr>
          <a:xfrm>
            <a:off x="951013" y="773525"/>
            <a:ext cx="2082300" cy="1647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17" name="Google Shape;5317;p201"/>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21"/>
        <p:cNvGrpSpPr/>
        <p:nvPr/>
      </p:nvGrpSpPr>
      <p:grpSpPr>
        <a:xfrm>
          <a:off x="0" y="0"/>
          <a:ext cx="0" cy="0"/>
          <a:chOff x="0" y="0"/>
          <a:chExt cx="0" cy="0"/>
        </a:xfrm>
      </p:grpSpPr>
      <p:sp>
        <p:nvSpPr>
          <p:cNvPr id="5322" name="Google Shape;5322;p202"/>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323" name="Google Shape;5323;p202"/>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324" name="Google Shape;5324;p202"/>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325" name="Google Shape;5325;p202"/>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326" name="Google Shape;5326;p202"/>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327" name="Google Shape;5327;p202"/>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328" name="Google Shape;5328;p202"/>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329" name="Google Shape;5329;p202"/>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330" name="Google Shape;5330;p202"/>
          <p:cNvSpPr txBox="1"/>
          <p:nvPr/>
        </p:nvSpPr>
        <p:spPr>
          <a:xfrm>
            <a:off x="659888" y="827475"/>
            <a:ext cx="8130600" cy="562800"/>
          </a:xfrm>
          <a:prstGeom prst="rect">
            <a:avLst/>
          </a:prstGeom>
          <a:solidFill>
            <a:srgbClr val="3F3F3F"/>
          </a:solidFill>
          <a:ln>
            <a:noFill/>
          </a:ln>
        </p:spPr>
        <p:txBody>
          <a:bodyPr spcFirstLastPara="1" wrap="square" lIns="91425" tIns="91425" rIns="91425" bIns="91425" anchor="ctr" anchorCtr="0">
            <a:noAutofit/>
          </a:bodyPr>
          <a:lstStyle/>
          <a:p>
            <a:pPr marL="0" lvl="0" indent="457200" algn="ctr" rtl="0">
              <a:lnSpc>
                <a:spcPct val="115000"/>
              </a:lnSpc>
              <a:spcBef>
                <a:spcPts val="0"/>
              </a:spcBef>
              <a:spcAft>
                <a:spcPts val="0"/>
              </a:spcAft>
              <a:buNone/>
            </a:pPr>
            <a:r>
              <a:rPr lang="en" sz="1600" b="1">
                <a:solidFill>
                  <a:schemeClr val="lt2"/>
                </a:solidFill>
                <a:latin typeface="Inter"/>
                <a:ea typeface="Inter"/>
                <a:cs typeface="Inter"/>
                <a:sym typeface="Inter"/>
              </a:rPr>
              <a:t>Strategy: </a:t>
            </a:r>
            <a:r>
              <a:rPr lang="en" sz="1600">
                <a:solidFill>
                  <a:schemeClr val="lt2"/>
                </a:solidFill>
                <a:latin typeface="Inter"/>
                <a:ea typeface="Inter"/>
                <a:cs typeface="Inter"/>
                <a:sym typeface="Inter"/>
              </a:rPr>
              <a:t>Strengthen Company Culture</a:t>
            </a:r>
            <a:endParaRPr sz="2500">
              <a:solidFill>
                <a:srgbClr val="FFFFFF"/>
              </a:solidFill>
              <a:latin typeface="Inter"/>
              <a:ea typeface="Inter"/>
              <a:cs typeface="Inter"/>
              <a:sym typeface="Inter"/>
            </a:endParaRPr>
          </a:p>
        </p:txBody>
      </p:sp>
      <p:sp>
        <p:nvSpPr>
          <p:cNvPr id="5331" name="Google Shape;5331;p202"/>
          <p:cNvSpPr/>
          <p:nvPr/>
        </p:nvSpPr>
        <p:spPr>
          <a:xfrm>
            <a:off x="2778062" y="1547450"/>
            <a:ext cx="6012300" cy="1043100"/>
          </a:xfrm>
          <a:prstGeom prst="roundRect">
            <a:avLst>
              <a:gd name="adj" fmla="val 9953"/>
            </a:avLst>
          </a:prstGeom>
          <a:solidFill>
            <a:srgbClr val="E38075">
              <a:alpha val="12549"/>
            </a:srgbClr>
          </a:solidFill>
          <a:ln>
            <a:noFill/>
          </a:ln>
        </p:spPr>
        <p:txBody>
          <a:bodyPr spcFirstLastPara="1" wrap="square" lIns="91425" tIns="91425" rIns="91425" bIns="91425" anchor="ctr" anchorCtr="0">
            <a:noAutofit/>
          </a:bodyPr>
          <a:lstStyle/>
          <a:p>
            <a:pPr marL="412750" lvl="0" indent="-285750" algn="l" rtl="0">
              <a:spcBef>
                <a:spcPts val="0"/>
              </a:spcBef>
              <a:spcAft>
                <a:spcPts val="0"/>
              </a:spcAft>
              <a:buSzPts val="1600"/>
              <a:buFont typeface="Arial" panose="020B0604020202020204" pitchFamily="34" charset="0"/>
              <a:buChar char="•"/>
            </a:pPr>
            <a:r>
              <a:rPr lang="en" sz="1600" dirty="0">
                <a:latin typeface="Inter"/>
                <a:ea typeface="Inter"/>
                <a:cs typeface="Inter"/>
                <a:sym typeface="Inter"/>
              </a:rPr>
              <a:t>Consistently </a:t>
            </a:r>
            <a:r>
              <a:rPr lang="en" sz="1600" b="1" dirty="0">
                <a:latin typeface="Inter"/>
                <a:ea typeface="Inter"/>
                <a:cs typeface="Inter"/>
                <a:sym typeface="Inter"/>
              </a:rPr>
              <a:t>highlight core values, beliefs, and desired behaviours</a:t>
            </a:r>
            <a:r>
              <a:rPr lang="en" sz="1600" dirty="0">
                <a:latin typeface="Inter"/>
                <a:ea typeface="Inter"/>
                <a:cs typeface="Inter"/>
                <a:sym typeface="Inter"/>
              </a:rPr>
              <a:t> during onboarding, training programs, and internal management communications</a:t>
            </a:r>
            <a:endParaRPr sz="1600" dirty="0">
              <a:latin typeface="Inter"/>
              <a:ea typeface="Inter"/>
              <a:cs typeface="Inter"/>
              <a:sym typeface="Inter"/>
            </a:endParaRPr>
          </a:p>
        </p:txBody>
      </p:sp>
      <p:grpSp>
        <p:nvGrpSpPr>
          <p:cNvPr id="5332" name="Google Shape;5332;p202"/>
          <p:cNvGrpSpPr/>
          <p:nvPr/>
        </p:nvGrpSpPr>
        <p:grpSpPr>
          <a:xfrm>
            <a:off x="659875" y="1547931"/>
            <a:ext cx="2118250" cy="1043074"/>
            <a:chOff x="912117" y="3611797"/>
            <a:chExt cx="2707375" cy="2314855"/>
          </a:xfrm>
        </p:grpSpPr>
        <p:sp>
          <p:nvSpPr>
            <p:cNvPr id="5333" name="Google Shape;5333;p202"/>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5334" name="Google Shape;5334;p202"/>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5335" name="Google Shape;5335;p202"/>
          <p:cNvSpPr txBox="1"/>
          <p:nvPr/>
        </p:nvSpPr>
        <p:spPr>
          <a:xfrm>
            <a:off x="591266" y="1712302"/>
            <a:ext cx="1998217"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dirty="0">
                <a:latin typeface="Inter"/>
                <a:ea typeface="Inter"/>
                <a:cs typeface="Inter"/>
                <a:sym typeface="Inter"/>
              </a:rPr>
              <a:t>Emphasise on Company Culture</a:t>
            </a:r>
            <a:endParaRPr sz="1600" b="1" dirty="0">
              <a:latin typeface="Inter"/>
              <a:ea typeface="Inter"/>
              <a:cs typeface="Inter"/>
              <a:sym typeface="Inter"/>
            </a:endParaRPr>
          </a:p>
        </p:txBody>
      </p:sp>
      <p:sp>
        <p:nvSpPr>
          <p:cNvPr id="5336" name="Google Shape;5336;p202"/>
          <p:cNvSpPr/>
          <p:nvPr/>
        </p:nvSpPr>
        <p:spPr>
          <a:xfrm>
            <a:off x="753575" y="273250"/>
            <a:ext cx="1623900" cy="447600"/>
          </a:xfrm>
          <a:prstGeom prst="roundRect">
            <a:avLst>
              <a:gd name="adj" fmla="val 29993"/>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Fira Sans Extra Condensed"/>
                <a:ea typeface="Fira Sans Extra Condensed"/>
                <a:cs typeface="Fira Sans Extra Condensed"/>
                <a:sym typeface="Fira Sans Extra Condensed"/>
              </a:rPr>
              <a:t>Monitor</a:t>
            </a:r>
            <a:endParaRPr sz="2400" b="1">
              <a:latin typeface="Fira Sans Extra Condensed"/>
              <a:ea typeface="Fira Sans Extra Condensed"/>
              <a:cs typeface="Fira Sans Extra Condensed"/>
              <a:sym typeface="Fira Sans Extra Condensed"/>
            </a:endParaRPr>
          </a:p>
        </p:txBody>
      </p:sp>
      <p:sp>
        <p:nvSpPr>
          <p:cNvPr id="5337" name="Google Shape;5337;p202"/>
          <p:cNvSpPr/>
          <p:nvPr/>
        </p:nvSpPr>
        <p:spPr>
          <a:xfrm>
            <a:off x="170276" y="76200"/>
            <a:ext cx="803100" cy="803100"/>
          </a:xfrm>
          <a:prstGeom prst="ellipse">
            <a:avLst/>
          </a:prstGeom>
          <a:solidFill>
            <a:srgbClr val="F6B26B"/>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Fira Sans Extra Condensed"/>
                <a:ea typeface="Fira Sans Extra Condensed"/>
                <a:cs typeface="Fira Sans Extra Condensed"/>
                <a:sym typeface="Fira Sans Extra Condensed"/>
              </a:rPr>
              <a:t>3.</a:t>
            </a:r>
            <a:endParaRPr sz="3000" b="1">
              <a:latin typeface="Fira Sans Extra Condensed"/>
              <a:ea typeface="Fira Sans Extra Condensed"/>
              <a:cs typeface="Fira Sans Extra Condensed"/>
              <a:sym typeface="Fira Sans Extra Condensed"/>
            </a:endParaRPr>
          </a:p>
        </p:txBody>
      </p:sp>
      <p:grpSp>
        <p:nvGrpSpPr>
          <p:cNvPr id="5338" name="Google Shape;5338;p202"/>
          <p:cNvGrpSpPr/>
          <p:nvPr/>
        </p:nvGrpSpPr>
        <p:grpSpPr>
          <a:xfrm>
            <a:off x="2385533" y="932191"/>
            <a:ext cx="381930" cy="353363"/>
            <a:chOff x="7142746" y="4629313"/>
            <a:chExt cx="381930" cy="366407"/>
          </a:xfrm>
        </p:grpSpPr>
        <p:sp>
          <p:nvSpPr>
            <p:cNvPr id="5339" name="Google Shape;5339;p202"/>
            <p:cNvSpPr/>
            <p:nvPr/>
          </p:nvSpPr>
          <p:spPr>
            <a:xfrm>
              <a:off x="7206241" y="4757432"/>
              <a:ext cx="200368" cy="181118"/>
            </a:xfrm>
            <a:custGeom>
              <a:avLst/>
              <a:gdLst/>
              <a:ahLst/>
              <a:cxnLst/>
              <a:rect l="l" t="t" r="r" b="b"/>
              <a:pathLst>
                <a:path w="5860" h="5297" extrusionOk="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02"/>
            <p:cNvSpPr/>
            <p:nvPr/>
          </p:nvSpPr>
          <p:spPr>
            <a:xfrm>
              <a:off x="7255923" y="4812345"/>
              <a:ext cx="94508" cy="71428"/>
            </a:xfrm>
            <a:custGeom>
              <a:avLst/>
              <a:gdLst/>
              <a:ahLst/>
              <a:cxnLst/>
              <a:rect l="l" t="t" r="r" b="b"/>
              <a:pathLst>
                <a:path w="2764" h="2089" extrusionOk="0">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02"/>
            <p:cNvSpPr/>
            <p:nvPr/>
          </p:nvSpPr>
          <p:spPr>
            <a:xfrm>
              <a:off x="7142746" y="4701322"/>
              <a:ext cx="324931" cy="294397"/>
            </a:xfrm>
            <a:custGeom>
              <a:avLst/>
              <a:gdLst/>
              <a:ahLst/>
              <a:cxnLst/>
              <a:rect l="l" t="t" r="r" b="b"/>
              <a:pathLst>
                <a:path w="9503" h="8610" extrusionOk="0">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02"/>
            <p:cNvSpPr/>
            <p:nvPr/>
          </p:nvSpPr>
          <p:spPr>
            <a:xfrm>
              <a:off x="7400865" y="4707306"/>
              <a:ext cx="45647" cy="45647"/>
            </a:xfrm>
            <a:custGeom>
              <a:avLst/>
              <a:gdLst/>
              <a:ahLst/>
              <a:cxnLst/>
              <a:rect l="l" t="t" r="r" b="b"/>
              <a:pathLst>
                <a:path w="1335" h="1335" extrusionOk="0">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02"/>
            <p:cNvSpPr/>
            <p:nvPr/>
          </p:nvSpPr>
          <p:spPr>
            <a:xfrm>
              <a:off x="7479029" y="4649555"/>
              <a:ext cx="29542" cy="25234"/>
            </a:xfrm>
            <a:custGeom>
              <a:avLst/>
              <a:gdLst/>
              <a:ahLst/>
              <a:cxnLst/>
              <a:rect l="l" t="t" r="r" b="b"/>
              <a:pathLst>
                <a:path w="864" h="738" extrusionOk="0">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02"/>
            <p:cNvSpPr/>
            <p:nvPr/>
          </p:nvSpPr>
          <p:spPr>
            <a:xfrm>
              <a:off x="7422030" y="4629313"/>
              <a:ext cx="57033" cy="78027"/>
            </a:xfrm>
            <a:custGeom>
              <a:avLst/>
              <a:gdLst/>
              <a:ahLst/>
              <a:cxnLst/>
              <a:rect l="l" t="t" r="r" b="b"/>
              <a:pathLst>
                <a:path w="1668" h="2282" extrusionOk="0">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02"/>
            <p:cNvSpPr/>
            <p:nvPr/>
          </p:nvSpPr>
          <p:spPr>
            <a:xfrm>
              <a:off x="7446478" y="4674755"/>
              <a:ext cx="78198" cy="56212"/>
            </a:xfrm>
            <a:custGeom>
              <a:avLst/>
              <a:gdLst/>
              <a:ahLst/>
              <a:cxnLst/>
              <a:rect l="l" t="t" r="r" b="b"/>
              <a:pathLst>
                <a:path w="2287" h="1644" extrusionOk="0">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202"/>
          <p:cNvSpPr/>
          <p:nvPr/>
        </p:nvSpPr>
        <p:spPr>
          <a:xfrm>
            <a:off x="2778113" y="2683425"/>
            <a:ext cx="6012300" cy="1136400"/>
          </a:xfrm>
          <a:prstGeom prst="roundRect">
            <a:avLst>
              <a:gd name="adj" fmla="val 9953"/>
            </a:avLst>
          </a:prstGeom>
          <a:solidFill>
            <a:srgbClr val="E38075">
              <a:alpha val="12549"/>
            </a:srgbClr>
          </a:solidFill>
          <a:ln>
            <a:noFill/>
          </a:ln>
        </p:spPr>
        <p:txBody>
          <a:bodyPr spcFirstLastPara="1" wrap="square" lIns="91425" tIns="91425" rIns="91425" bIns="91425" anchor="ctr" anchorCtr="0">
            <a:noAutofit/>
          </a:bodyPr>
          <a:lstStyle/>
          <a:p>
            <a:pPr marL="412750" lvl="0" indent="-285750" algn="l" rtl="0">
              <a:spcBef>
                <a:spcPts val="0"/>
              </a:spcBef>
              <a:spcAft>
                <a:spcPts val="0"/>
              </a:spcAft>
              <a:buSzPts val="1600"/>
              <a:buFont typeface="Arial" panose="020B0604020202020204" pitchFamily="34" charset="0"/>
              <a:buChar char="•"/>
            </a:pPr>
            <a:r>
              <a:rPr lang="en" sz="1600" dirty="0">
                <a:latin typeface="Inter"/>
                <a:ea typeface="Inter"/>
                <a:cs typeface="Inter"/>
                <a:sym typeface="Inter"/>
              </a:rPr>
              <a:t>Promote </a:t>
            </a:r>
            <a:r>
              <a:rPr lang="en" sz="1600" b="1" dirty="0">
                <a:latin typeface="Inter"/>
                <a:ea typeface="Inter"/>
                <a:cs typeface="Inter"/>
                <a:sym typeface="Inter"/>
              </a:rPr>
              <a:t>respect and understanding</a:t>
            </a:r>
            <a:r>
              <a:rPr lang="en" sz="1600" dirty="0">
                <a:latin typeface="Inter"/>
                <a:ea typeface="Inter"/>
                <a:cs typeface="Inter"/>
                <a:sym typeface="Inter"/>
              </a:rPr>
              <a:t> between employees from different backgrounds</a:t>
            </a:r>
            <a:endParaRPr sz="1600" dirty="0">
              <a:latin typeface="Inter"/>
              <a:ea typeface="Inter"/>
              <a:cs typeface="Inter"/>
              <a:sym typeface="Inter"/>
            </a:endParaRPr>
          </a:p>
          <a:p>
            <a:pPr marL="412750" lvl="0" indent="-285750" algn="l" rtl="0">
              <a:spcBef>
                <a:spcPts val="1000"/>
              </a:spcBef>
              <a:spcAft>
                <a:spcPts val="0"/>
              </a:spcAft>
              <a:buSzPts val="1600"/>
              <a:buFont typeface="Arial" panose="020B0604020202020204" pitchFamily="34" charset="0"/>
              <a:buChar char="•"/>
            </a:pPr>
            <a:r>
              <a:rPr lang="en" sz="1600" dirty="0">
                <a:latin typeface="Inter"/>
                <a:ea typeface="Inter"/>
                <a:cs typeface="Inter"/>
                <a:sym typeface="Inter"/>
              </a:rPr>
              <a:t>Create a more </a:t>
            </a:r>
            <a:r>
              <a:rPr lang="en" sz="1600" b="1" dirty="0">
                <a:latin typeface="Inter"/>
                <a:ea typeface="Inter"/>
                <a:cs typeface="Inter"/>
                <a:sym typeface="Inter"/>
              </a:rPr>
              <a:t>welcoming and supportive</a:t>
            </a:r>
            <a:r>
              <a:rPr lang="en" sz="1600" dirty="0">
                <a:latin typeface="Inter"/>
                <a:ea typeface="Inter"/>
                <a:cs typeface="Inter"/>
                <a:sym typeface="Inter"/>
              </a:rPr>
              <a:t> environment</a:t>
            </a:r>
            <a:endParaRPr sz="1600" dirty="0">
              <a:latin typeface="Inter"/>
              <a:ea typeface="Inter"/>
              <a:cs typeface="Inter"/>
              <a:sym typeface="Inter"/>
            </a:endParaRPr>
          </a:p>
        </p:txBody>
      </p:sp>
      <p:grpSp>
        <p:nvGrpSpPr>
          <p:cNvPr id="5347" name="Google Shape;5347;p202"/>
          <p:cNvGrpSpPr/>
          <p:nvPr/>
        </p:nvGrpSpPr>
        <p:grpSpPr>
          <a:xfrm>
            <a:off x="659938" y="2683841"/>
            <a:ext cx="2118250" cy="1136362"/>
            <a:chOff x="912117" y="3611797"/>
            <a:chExt cx="2707375" cy="2314855"/>
          </a:xfrm>
        </p:grpSpPr>
        <p:sp>
          <p:nvSpPr>
            <p:cNvPr id="5348" name="Google Shape;5348;p202"/>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5349" name="Google Shape;5349;p202"/>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5350" name="Google Shape;5350;p202"/>
          <p:cNvSpPr txBox="1"/>
          <p:nvPr/>
        </p:nvSpPr>
        <p:spPr>
          <a:xfrm>
            <a:off x="658320" y="2753265"/>
            <a:ext cx="1929600" cy="997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dirty="0">
                <a:latin typeface="Inter"/>
                <a:ea typeface="Inter"/>
                <a:cs typeface="Inter"/>
                <a:sym typeface="Inter"/>
              </a:rPr>
              <a:t>Diversity, Equity, and Inclusion (DE&amp;I)</a:t>
            </a:r>
            <a:endParaRPr sz="1600" b="1" dirty="0">
              <a:latin typeface="Inter"/>
              <a:ea typeface="Inter"/>
              <a:cs typeface="Inter"/>
              <a:sym typeface="Inter"/>
            </a:endParaRPr>
          </a:p>
        </p:txBody>
      </p:sp>
      <p:sp>
        <p:nvSpPr>
          <p:cNvPr id="5351" name="Google Shape;5351;p202"/>
          <p:cNvSpPr/>
          <p:nvPr/>
        </p:nvSpPr>
        <p:spPr>
          <a:xfrm>
            <a:off x="2778113" y="3896075"/>
            <a:ext cx="6012300" cy="802800"/>
          </a:xfrm>
          <a:prstGeom prst="roundRect">
            <a:avLst>
              <a:gd name="adj" fmla="val 9953"/>
            </a:avLst>
          </a:prstGeom>
          <a:solidFill>
            <a:srgbClr val="E38075">
              <a:alpha val="12549"/>
            </a:srgbClr>
          </a:solidFill>
          <a:ln>
            <a:noFill/>
          </a:ln>
        </p:spPr>
        <p:txBody>
          <a:bodyPr spcFirstLastPara="1" wrap="square" lIns="91425" tIns="91425" rIns="91425" bIns="91425" anchor="ctr" anchorCtr="0">
            <a:noAutofit/>
          </a:bodyPr>
          <a:lstStyle/>
          <a:p>
            <a:pPr marL="412750" lvl="0" indent="-285750" algn="l" rtl="0">
              <a:spcBef>
                <a:spcPts val="0"/>
              </a:spcBef>
              <a:spcAft>
                <a:spcPts val="0"/>
              </a:spcAft>
              <a:buSzPts val="1600"/>
              <a:buFont typeface="Arial" panose="020B0604020202020204" pitchFamily="34" charset="0"/>
              <a:buChar char="•"/>
            </a:pPr>
            <a:r>
              <a:rPr lang="en" sz="1600" dirty="0">
                <a:latin typeface="Inter"/>
                <a:ea typeface="Inter"/>
                <a:cs typeface="Inter"/>
                <a:sym typeface="Inter"/>
              </a:rPr>
              <a:t>Foster a </a:t>
            </a:r>
            <a:r>
              <a:rPr lang="en" sz="1600" b="1" dirty="0">
                <a:latin typeface="Inter"/>
                <a:ea typeface="Inter"/>
                <a:cs typeface="Inter"/>
                <a:sym typeface="Inter"/>
              </a:rPr>
              <a:t>closer bond </a:t>
            </a:r>
            <a:r>
              <a:rPr lang="en" sz="1600" dirty="0">
                <a:latin typeface="Inter"/>
                <a:ea typeface="Inter"/>
                <a:cs typeface="Inter"/>
                <a:sym typeface="Inter"/>
              </a:rPr>
              <a:t>between employeees</a:t>
            </a:r>
            <a:endParaRPr sz="1600" dirty="0">
              <a:latin typeface="Inter"/>
              <a:ea typeface="Inter"/>
              <a:cs typeface="Inter"/>
              <a:sym typeface="Inter"/>
            </a:endParaRPr>
          </a:p>
        </p:txBody>
      </p:sp>
      <p:grpSp>
        <p:nvGrpSpPr>
          <p:cNvPr id="5352" name="Google Shape;5352;p202"/>
          <p:cNvGrpSpPr/>
          <p:nvPr/>
        </p:nvGrpSpPr>
        <p:grpSpPr>
          <a:xfrm>
            <a:off x="659937" y="3896543"/>
            <a:ext cx="2118250" cy="802792"/>
            <a:chOff x="912117" y="3611797"/>
            <a:chExt cx="2707375" cy="2314855"/>
          </a:xfrm>
        </p:grpSpPr>
        <p:sp>
          <p:nvSpPr>
            <p:cNvPr id="5353" name="Google Shape;5353;p202"/>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5354" name="Google Shape;5354;p202"/>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5355" name="Google Shape;5355;p202"/>
          <p:cNvSpPr txBox="1"/>
          <p:nvPr/>
        </p:nvSpPr>
        <p:spPr>
          <a:xfrm>
            <a:off x="659945" y="3940780"/>
            <a:ext cx="19296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a:latin typeface="Inter"/>
                <a:ea typeface="Inter"/>
                <a:cs typeface="Inter"/>
                <a:sym typeface="Inter"/>
              </a:rPr>
              <a:t>Team-Building &amp; CSR Initiatives</a:t>
            </a:r>
            <a:endParaRPr sz="1600" b="1">
              <a:latin typeface="Inter"/>
              <a:ea typeface="Inter"/>
              <a:cs typeface="Inter"/>
              <a:sym typeface="Inter"/>
            </a:endParaRPr>
          </a:p>
        </p:txBody>
      </p:sp>
      <p:sp>
        <p:nvSpPr>
          <p:cNvPr id="5356" name="Google Shape;5356;p202"/>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60"/>
        <p:cNvGrpSpPr/>
        <p:nvPr/>
      </p:nvGrpSpPr>
      <p:grpSpPr>
        <a:xfrm>
          <a:off x="0" y="0"/>
          <a:ext cx="0" cy="0"/>
          <a:chOff x="0" y="0"/>
          <a:chExt cx="0" cy="0"/>
        </a:xfrm>
      </p:grpSpPr>
      <p:sp>
        <p:nvSpPr>
          <p:cNvPr id="5361" name="Google Shape;5361;p203"/>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362" name="Google Shape;5362;p203"/>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363" name="Google Shape;5363;p203"/>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364" name="Google Shape;5364;p203"/>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365" name="Google Shape;5365;p203"/>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366" name="Google Shape;5366;p203"/>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367" name="Google Shape;5367;p203"/>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368" name="Google Shape;5368;p203"/>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369" name="Google Shape;5369;p203"/>
          <p:cNvSpPr txBox="1">
            <a:spLocks noGrp="1"/>
          </p:cNvSpPr>
          <p:nvPr>
            <p:ph type="title"/>
          </p:nvPr>
        </p:nvSpPr>
        <p:spPr>
          <a:xfrm>
            <a:off x="195525" y="17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Strategic Heat Map</a:t>
            </a:r>
            <a:endParaRPr>
              <a:solidFill>
                <a:srgbClr val="000000"/>
              </a:solidFill>
            </a:endParaRPr>
          </a:p>
        </p:txBody>
      </p:sp>
      <p:grpSp>
        <p:nvGrpSpPr>
          <p:cNvPr id="5370" name="Google Shape;5370;p203"/>
          <p:cNvGrpSpPr/>
          <p:nvPr/>
        </p:nvGrpSpPr>
        <p:grpSpPr>
          <a:xfrm>
            <a:off x="248659" y="589694"/>
            <a:ext cx="2825731" cy="20898"/>
            <a:chOff x="4567820" y="1685723"/>
            <a:chExt cx="3056166" cy="45600"/>
          </a:xfrm>
        </p:grpSpPr>
        <p:cxnSp>
          <p:nvCxnSpPr>
            <p:cNvPr id="5371" name="Google Shape;5371;p203"/>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372" name="Google Shape;5372;p203"/>
            <p:cNvCxnSpPr>
              <a:endCxn id="5373"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373" name="Google Shape;5373;p203"/>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5374" name="Google Shape;5374;p203"/>
          <p:cNvSpPr/>
          <p:nvPr/>
        </p:nvSpPr>
        <p:spPr>
          <a:xfrm>
            <a:off x="5383775" y="848700"/>
            <a:ext cx="3586800" cy="3535500"/>
          </a:xfrm>
          <a:prstGeom prst="roundRect">
            <a:avLst>
              <a:gd name="adj" fmla="val 10290"/>
            </a:avLst>
          </a:prstGeom>
          <a:solidFill>
            <a:srgbClr val="9894A8">
              <a:alpha val="12549"/>
            </a:srgbClr>
          </a:solid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dirty="0"/>
          </a:p>
          <a:p>
            <a:pPr marL="400050" lvl="0" indent="-285750" algn="l" rtl="0">
              <a:spcBef>
                <a:spcPts val="0"/>
              </a:spcBef>
              <a:spcAft>
                <a:spcPts val="0"/>
              </a:spcAft>
              <a:buSzPts val="1800"/>
              <a:buFont typeface="Arial" panose="020B0604020202020204" pitchFamily="34" charset="0"/>
              <a:buChar char="•"/>
            </a:pPr>
            <a:r>
              <a:rPr lang="en" sz="1800" b="1" dirty="0">
                <a:latin typeface="Inter"/>
                <a:ea typeface="Inter"/>
                <a:cs typeface="Inter"/>
                <a:sym typeface="Inter"/>
              </a:rPr>
              <a:t>High</a:t>
            </a:r>
            <a:r>
              <a:rPr lang="en" sz="1800" dirty="0">
                <a:latin typeface="Inter"/>
                <a:ea typeface="Inter"/>
                <a:cs typeface="Inter"/>
                <a:sym typeface="Inter"/>
              </a:rPr>
              <a:t> cultural fit and organisational alignment</a:t>
            </a:r>
            <a:endParaRPr sz="1800" dirty="0">
              <a:latin typeface="Inter"/>
              <a:ea typeface="Inter"/>
              <a:cs typeface="Inter"/>
              <a:sym typeface="Inter"/>
            </a:endParaRPr>
          </a:p>
          <a:p>
            <a:pPr marL="400050" lvl="0" indent="-285750" algn="l" rtl="0">
              <a:spcBef>
                <a:spcPts val="1000"/>
              </a:spcBef>
              <a:spcAft>
                <a:spcPts val="0"/>
              </a:spcAft>
              <a:buSzPts val="1800"/>
              <a:buFont typeface="Arial" panose="020B0604020202020204" pitchFamily="34" charset="0"/>
              <a:buChar char="•"/>
            </a:pPr>
            <a:r>
              <a:rPr lang="en" sz="1800" dirty="0">
                <a:latin typeface="Inter"/>
                <a:ea typeface="Inter"/>
                <a:cs typeface="Inter"/>
                <a:sym typeface="Inter"/>
              </a:rPr>
              <a:t>Valuable employees who are </a:t>
            </a:r>
            <a:r>
              <a:rPr lang="en" sz="1800" b="1" dirty="0">
                <a:latin typeface="Inter"/>
                <a:ea typeface="Inter"/>
                <a:cs typeface="Inter"/>
                <a:sym typeface="Inter"/>
              </a:rPr>
              <a:t>important drivers of business outcomes</a:t>
            </a:r>
            <a:endParaRPr sz="1800" dirty="0">
              <a:latin typeface="Inter"/>
              <a:ea typeface="Inter"/>
              <a:cs typeface="Inter"/>
              <a:sym typeface="Inter"/>
            </a:endParaRPr>
          </a:p>
          <a:p>
            <a:pPr marL="400050" lvl="0" indent="-285750" algn="l" rtl="0">
              <a:spcBef>
                <a:spcPts val="1000"/>
              </a:spcBef>
              <a:spcAft>
                <a:spcPts val="0"/>
              </a:spcAft>
              <a:buSzPts val="1800"/>
              <a:buFont typeface="Arial" panose="020B0604020202020204" pitchFamily="34" charset="0"/>
              <a:buChar char="•"/>
            </a:pPr>
            <a:r>
              <a:rPr lang="en" sz="1800" b="1" dirty="0">
                <a:latin typeface="Inter"/>
                <a:ea typeface="Inter"/>
                <a:cs typeface="Inter"/>
                <a:sym typeface="Inter"/>
              </a:rPr>
              <a:t>Strong loyalty</a:t>
            </a:r>
            <a:r>
              <a:rPr lang="en" sz="1800" dirty="0">
                <a:latin typeface="Inter"/>
                <a:ea typeface="Inter"/>
                <a:cs typeface="Inter"/>
                <a:sym typeface="Inter"/>
              </a:rPr>
              <a:t> towards organisational goals and </a:t>
            </a:r>
            <a:r>
              <a:rPr lang="en" sz="1800" b="1" dirty="0">
                <a:latin typeface="Inter"/>
                <a:ea typeface="Inter"/>
                <a:cs typeface="Inter"/>
                <a:sym typeface="Inter"/>
              </a:rPr>
              <a:t>good match</a:t>
            </a:r>
            <a:r>
              <a:rPr lang="en" sz="1800" dirty="0">
                <a:latin typeface="Inter"/>
                <a:ea typeface="Inter"/>
                <a:cs typeface="Inter"/>
                <a:sym typeface="Inter"/>
              </a:rPr>
              <a:t> with company values and interests</a:t>
            </a:r>
            <a:endParaRPr sz="1800" dirty="0">
              <a:latin typeface="Inter"/>
              <a:ea typeface="Inter"/>
              <a:cs typeface="Inter"/>
              <a:sym typeface="Inter"/>
            </a:endParaRPr>
          </a:p>
        </p:txBody>
      </p:sp>
      <p:sp>
        <p:nvSpPr>
          <p:cNvPr id="5375" name="Google Shape;5375;p203"/>
          <p:cNvSpPr/>
          <p:nvPr/>
        </p:nvSpPr>
        <p:spPr>
          <a:xfrm>
            <a:off x="5767900" y="631275"/>
            <a:ext cx="1623900" cy="447600"/>
          </a:xfrm>
          <a:prstGeom prst="roundRect">
            <a:avLst>
              <a:gd name="adj" fmla="val 29993"/>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Fira Sans Extra Condensed"/>
                <a:ea typeface="Fira Sans Extra Condensed"/>
                <a:cs typeface="Fira Sans Extra Condensed"/>
                <a:sym typeface="Fira Sans Extra Condensed"/>
              </a:rPr>
              <a:t>Promote</a:t>
            </a:r>
            <a:endParaRPr sz="2400" b="1">
              <a:latin typeface="Fira Sans Extra Condensed"/>
              <a:ea typeface="Fira Sans Extra Condensed"/>
              <a:cs typeface="Fira Sans Extra Condensed"/>
              <a:sym typeface="Fira Sans Extra Condensed"/>
            </a:endParaRPr>
          </a:p>
        </p:txBody>
      </p:sp>
      <p:sp>
        <p:nvSpPr>
          <p:cNvPr id="5376" name="Google Shape;5376;p203"/>
          <p:cNvSpPr/>
          <p:nvPr/>
        </p:nvSpPr>
        <p:spPr>
          <a:xfrm>
            <a:off x="5184601" y="434225"/>
            <a:ext cx="803100" cy="803100"/>
          </a:xfrm>
          <a:prstGeom prst="ellipse">
            <a:avLst/>
          </a:prstGeom>
          <a:solidFill>
            <a:srgbClr val="93C47D"/>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Fira Sans Extra Condensed"/>
                <a:ea typeface="Fira Sans Extra Condensed"/>
                <a:cs typeface="Fira Sans Extra Condensed"/>
                <a:sym typeface="Fira Sans Extra Condensed"/>
              </a:rPr>
              <a:t>4.</a:t>
            </a:r>
            <a:endParaRPr sz="3000" b="1">
              <a:latin typeface="Fira Sans Extra Condensed"/>
              <a:ea typeface="Fira Sans Extra Condensed"/>
              <a:cs typeface="Fira Sans Extra Condensed"/>
              <a:sym typeface="Fira Sans Extra Condensed"/>
            </a:endParaRPr>
          </a:p>
        </p:txBody>
      </p:sp>
      <p:sp>
        <p:nvSpPr>
          <p:cNvPr id="5377" name="Google Shape;5377;p203"/>
          <p:cNvSpPr/>
          <p:nvPr/>
        </p:nvSpPr>
        <p:spPr>
          <a:xfrm>
            <a:off x="9975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378" name="Google Shape;5378;p203"/>
          <p:cNvSpPr/>
          <p:nvPr/>
        </p:nvSpPr>
        <p:spPr>
          <a:xfrm>
            <a:off x="3053750" y="815225"/>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379" name="Google Shape;5379;p203"/>
          <p:cNvSpPr/>
          <p:nvPr/>
        </p:nvSpPr>
        <p:spPr>
          <a:xfrm>
            <a:off x="997550" y="2443288"/>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380" name="Google Shape;5380;p203"/>
          <p:cNvSpPr/>
          <p:nvPr/>
        </p:nvSpPr>
        <p:spPr>
          <a:xfrm>
            <a:off x="3053750" y="2443313"/>
            <a:ext cx="1993800" cy="1564500"/>
          </a:xfrm>
          <a:prstGeom prst="rect">
            <a:avLst/>
          </a:prstGeom>
          <a:solidFill>
            <a:schemeClr val="lt2"/>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000"/>
              </a:spcAft>
              <a:buNone/>
            </a:pPr>
            <a:endParaRPr sz="1800" b="1">
              <a:latin typeface="Inter"/>
              <a:ea typeface="Inter"/>
              <a:cs typeface="Inter"/>
              <a:sym typeface="Inter"/>
            </a:endParaRPr>
          </a:p>
        </p:txBody>
      </p:sp>
      <p:sp>
        <p:nvSpPr>
          <p:cNvPr id="5381" name="Google Shape;5381;p203"/>
          <p:cNvSpPr/>
          <p:nvPr/>
        </p:nvSpPr>
        <p:spPr>
          <a:xfrm>
            <a:off x="563375" y="815213"/>
            <a:ext cx="316500" cy="3492900"/>
          </a:xfrm>
          <a:prstGeom prst="upArrow">
            <a:avLst>
              <a:gd name="adj1" fmla="val 50000"/>
              <a:gd name="adj2" fmla="val 50000"/>
            </a:avLst>
          </a:prstGeom>
          <a:solidFill>
            <a:srgbClr val="26262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82" name="Google Shape;5382;p203"/>
          <p:cNvSpPr/>
          <p:nvPr/>
        </p:nvSpPr>
        <p:spPr>
          <a:xfrm>
            <a:off x="653100" y="4092400"/>
            <a:ext cx="4394400" cy="288000"/>
          </a:xfrm>
          <a:prstGeom prst="rightArrow">
            <a:avLst>
              <a:gd name="adj1" fmla="val 50000"/>
              <a:gd name="adj2" fmla="val 50000"/>
            </a:avLst>
          </a:prstGeom>
          <a:solidFill>
            <a:srgbClr val="262626"/>
          </a:solidFill>
          <a:ln w="9525" cap="flat" cmpd="sng">
            <a:solidFill>
              <a:srgbClr val="26262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83" name="Google Shape;5383;p203"/>
          <p:cNvSpPr/>
          <p:nvPr/>
        </p:nvSpPr>
        <p:spPr>
          <a:xfrm>
            <a:off x="997550" y="815213"/>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Monitor</a:t>
            </a:r>
            <a:endParaRPr b="1">
              <a:latin typeface="Inter"/>
              <a:ea typeface="Inter"/>
              <a:cs typeface="Inter"/>
              <a:sym typeface="Inter"/>
            </a:endParaRPr>
          </a:p>
        </p:txBody>
      </p:sp>
      <p:sp>
        <p:nvSpPr>
          <p:cNvPr id="5384" name="Google Shape;5384;p203"/>
          <p:cNvSpPr/>
          <p:nvPr/>
        </p:nvSpPr>
        <p:spPr>
          <a:xfrm>
            <a:off x="4023650" y="3670275"/>
            <a:ext cx="1023900" cy="337500"/>
          </a:xfrm>
          <a:prstGeom prst="rect">
            <a:avLst/>
          </a:prstGeom>
          <a:solidFill>
            <a:srgbClr val="F6B26B"/>
          </a:solidFill>
          <a:ln w="952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Maintain</a:t>
            </a:r>
            <a:endParaRPr b="1">
              <a:latin typeface="Inter"/>
              <a:ea typeface="Inter"/>
              <a:cs typeface="Inter"/>
              <a:sym typeface="Inter"/>
            </a:endParaRPr>
          </a:p>
        </p:txBody>
      </p:sp>
      <p:sp>
        <p:nvSpPr>
          <p:cNvPr id="5385" name="Google Shape;5385;p203"/>
          <p:cNvSpPr/>
          <p:nvPr/>
        </p:nvSpPr>
        <p:spPr>
          <a:xfrm>
            <a:off x="4023650" y="815213"/>
            <a:ext cx="1023900" cy="337500"/>
          </a:xfrm>
          <a:prstGeom prst="rect">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Inter"/>
                <a:ea typeface="Inter"/>
                <a:cs typeface="Inter"/>
                <a:sym typeface="Inter"/>
              </a:rPr>
              <a:t>Promote</a:t>
            </a:r>
            <a:endParaRPr b="1">
              <a:latin typeface="Inter"/>
              <a:ea typeface="Inter"/>
              <a:cs typeface="Inter"/>
              <a:sym typeface="Inter"/>
            </a:endParaRPr>
          </a:p>
        </p:txBody>
      </p:sp>
      <p:sp>
        <p:nvSpPr>
          <p:cNvPr id="5386" name="Google Shape;5386;p203"/>
          <p:cNvSpPr/>
          <p:nvPr/>
        </p:nvSpPr>
        <p:spPr>
          <a:xfrm>
            <a:off x="997550" y="3670275"/>
            <a:ext cx="1023900" cy="337500"/>
          </a:xfrm>
          <a:prstGeom prst="rect">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Inter"/>
                <a:ea typeface="Inter"/>
                <a:cs typeface="Inter"/>
                <a:sym typeface="Inter"/>
              </a:rPr>
              <a:t>Focus</a:t>
            </a:r>
            <a:endParaRPr b="1">
              <a:solidFill>
                <a:schemeClr val="accent6"/>
              </a:solidFill>
              <a:latin typeface="Inter"/>
              <a:ea typeface="Inter"/>
              <a:cs typeface="Inter"/>
              <a:sym typeface="Inter"/>
            </a:endParaRPr>
          </a:p>
        </p:txBody>
      </p:sp>
      <p:sp>
        <p:nvSpPr>
          <p:cNvPr id="5387" name="Google Shape;5387;p203"/>
          <p:cNvSpPr txBox="1"/>
          <p:nvPr/>
        </p:nvSpPr>
        <p:spPr>
          <a:xfrm rot="-5400000">
            <a:off x="-946675" y="2352113"/>
            <a:ext cx="27051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Organisational Alignment</a:t>
            </a:r>
            <a:endParaRPr b="1">
              <a:solidFill>
                <a:schemeClr val="lt1"/>
              </a:solidFill>
              <a:latin typeface="Inter"/>
              <a:ea typeface="Inter"/>
              <a:cs typeface="Inter"/>
              <a:sym typeface="Inter"/>
            </a:endParaRPr>
          </a:p>
        </p:txBody>
      </p:sp>
      <p:sp>
        <p:nvSpPr>
          <p:cNvPr id="5388" name="Google Shape;5388;p203"/>
          <p:cNvSpPr txBox="1"/>
          <p:nvPr/>
        </p:nvSpPr>
        <p:spPr>
          <a:xfrm>
            <a:off x="1915800" y="4308113"/>
            <a:ext cx="19938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Cultural Fit</a:t>
            </a:r>
            <a:endParaRPr b="1">
              <a:solidFill>
                <a:schemeClr val="lt1"/>
              </a:solidFill>
              <a:latin typeface="Inter"/>
              <a:ea typeface="Inter"/>
              <a:cs typeface="Inter"/>
              <a:sym typeface="Inter"/>
            </a:endParaRPr>
          </a:p>
        </p:txBody>
      </p:sp>
      <p:sp>
        <p:nvSpPr>
          <p:cNvPr id="5389" name="Google Shape;5389;p203"/>
          <p:cNvSpPr/>
          <p:nvPr/>
        </p:nvSpPr>
        <p:spPr>
          <a:xfrm>
            <a:off x="992875" y="2453800"/>
            <a:ext cx="19986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90" name="Google Shape;5390;p203"/>
          <p:cNvSpPr/>
          <p:nvPr/>
        </p:nvSpPr>
        <p:spPr>
          <a:xfrm>
            <a:off x="992875" y="810425"/>
            <a:ext cx="19938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91" name="Google Shape;5391;p203"/>
          <p:cNvSpPr/>
          <p:nvPr/>
        </p:nvSpPr>
        <p:spPr>
          <a:xfrm>
            <a:off x="3058900" y="2448300"/>
            <a:ext cx="1993800" cy="1564500"/>
          </a:xfrm>
          <a:prstGeom prst="rect">
            <a:avLst/>
          </a:prstGeom>
          <a:solidFill>
            <a:srgbClr val="FFFFFF">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92" name="Google Shape;5392;p203"/>
          <p:cNvSpPr/>
          <p:nvPr/>
        </p:nvSpPr>
        <p:spPr>
          <a:xfrm>
            <a:off x="3006363" y="773525"/>
            <a:ext cx="2082300" cy="1647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93" name="Google Shape;5393;p203"/>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97"/>
        <p:cNvGrpSpPr/>
        <p:nvPr/>
      </p:nvGrpSpPr>
      <p:grpSpPr>
        <a:xfrm>
          <a:off x="0" y="0"/>
          <a:ext cx="0" cy="0"/>
          <a:chOff x="0" y="0"/>
          <a:chExt cx="0" cy="0"/>
        </a:xfrm>
      </p:grpSpPr>
      <p:sp>
        <p:nvSpPr>
          <p:cNvPr id="5398" name="Google Shape;5398;p204"/>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399" name="Google Shape;5399;p204"/>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400" name="Google Shape;5400;p204"/>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401" name="Google Shape;5401;p204"/>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402" name="Google Shape;5402;p204"/>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403" name="Google Shape;5403;p204"/>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404" name="Google Shape;5404;p204"/>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405" name="Google Shape;5405;p204"/>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406" name="Google Shape;5406;p204"/>
          <p:cNvSpPr txBox="1"/>
          <p:nvPr/>
        </p:nvSpPr>
        <p:spPr>
          <a:xfrm>
            <a:off x="723612" y="1441625"/>
            <a:ext cx="7696800" cy="562800"/>
          </a:xfrm>
          <a:prstGeom prst="rect">
            <a:avLst/>
          </a:prstGeom>
          <a:solidFill>
            <a:srgbClr val="3F3F3F"/>
          </a:solidFill>
          <a:ln>
            <a:noFill/>
          </a:ln>
        </p:spPr>
        <p:txBody>
          <a:bodyPr spcFirstLastPara="1" wrap="square" lIns="91425" tIns="91425" rIns="91425" bIns="91425" anchor="ctr" anchorCtr="0">
            <a:noAutofit/>
          </a:bodyPr>
          <a:lstStyle/>
          <a:p>
            <a:pPr marL="0" lvl="0" indent="457200" algn="ctr" rtl="0">
              <a:lnSpc>
                <a:spcPct val="115000"/>
              </a:lnSpc>
              <a:spcBef>
                <a:spcPts val="0"/>
              </a:spcBef>
              <a:spcAft>
                <a:spcPts val="0"/>
              </a:spcAft>
              <a:buNone/>
            </a:pPr>
            <a:r>
              <a:rPr lang="en" sz="1800" b="1">
                <a:solidFill>
                  <a:schemeClr val="lt2"/>
                </a:solidFill>
                <a:latin typeface="Inter"/>
                <a:ea typeface="Inter"/>
                <a:cs typeface="Inter"/>
                <a:sym typeface="Inter"/>
              </a:rPr>
              <a:t>Strategy: </a:t>
            </a:r>
            <a:r>
              <a:rPr lang="en" sz="1800">
                <a:solidFill>
                  <a:schemeClr val="lt2"/>
                </a:solidFill>
                <a:latin typeface="Inter"/>
                <a:ea typeface="Inter"/>
                <a:cs typeface="Inter"/>
                <a:sym typeface="Inter"/>
              </a:rPr>
              <a:t>Reward and recognition</a:t>
            </a:r>
            <a:endParaRPr sz="2700">
              <a:solidFill>
                <a:srgbClr val="FFFFFF"/>
              </a:solidFill>
              <a:latin typeface="Inter"/>
              <a:ea typeface="Inter"/>
              <a:cs typeface="Inter"/>
              <a:sym typeface="Inter"/>
            </a:endParaRPr>
          </a:p>
        </p:txBody>
      </p:sp>
      <p:sp>
        <p:nvSpPr>
          <p:cNvPr id="5407" name="Google Shape;5407;p204"/>
          <p:cNvSpPr/>
          <p:nvPr/>
        </p:nvSpPr>
        <p:spPr>
          <a:xfrm>
            <a:off x="2841763" y="2161600"/>
            <a:ext cx="5578500" cy="1539900"/>
          </a:xfrm>
          <a:prstGeom prst="roundRect">
            <a:avLst>
              <a:gd name="adj" fmla="val 9953"/>
            </a:avLst>
          </a:prstGeom>
          <a:solidFill>
            <a:srgbClr val="E38075">
              <a:alpha val="12549"/>
            </a:srgbClr>
          </a:solidFill>
          <a:ln>
            <a:noFill/>
          </a:ln>
        </p:spPr>
        <p:txBody>
          <a:bodyPr spcFirstLastPara="1" wrap="square" lIns="91425" tIns="91425" rIns="91425" bIns="91425" anchor="ctr" anchorCtr="0">
            <a:noAutofit/>
          </a:bodyPr>
          <a:lstStyle/>
          <a:p>
            <a:pPr marL="400050" lvl="0" indent="-285750" algn="l" rtl="0">
              <a:spcBef>
                <a:spcPts val="0"/>
              </a:spcBef>
              <a:spcAft>
                <a:spcPts val="0"/>
              </a:spcAft>
              <a:buSzPts val="1800"/>
              <a:buFont typeface="Arial" panose="020B0604020202020204" pitchFamily="34" charset="0"/>
              <a:buChar char="•"/>
            </a:pPr>
            <a:r>
              <a:rPr lang="en" sz="1800" b="1" dirty="0">
                <a:latin typeface="Inter"/>
                <a:ea typeface="Inter"/>
                <a:cs typeface="Inter"/>
                <a:sym typeface="Inter"/>
              </a:rPr>
              <a:t>Demonstrates Tesla’s appreciation</a:t>
            </a:r>
            <a:r>
              <a:rPr lang="en" sz="1800" dirty="0">
                <a:latin typeface="Inter"/>
                <a:ea typeface="Inter"/>
                <a:cs typeface="Inter"/>
                <a:sym typeface="Inter"/>
              </a:rPr>
              <a:t> for their efforts and accomplishments</a:t>
            </a:r>
            <a:endParaRPr sz="1800" dirty="0">
              <a:latin typeface="Inter"/>
              <a:ea typeface="Inter"/>
              <a:cs typeface="Inter"/>
              <a:sym typeface="Inter"/>
            </a:endParaRPr>
          </a:p>
          <a:p>
            <a:pPr marL="400050" lvl="0" indent="-285750" algn="l" rtl="0">
              <a:spcBef>
                <a:spcPts val="1000"/>
              </a:spcBef>
              <a:spcAft>
                <a:spcPts val="0"/>
              </a:spcAft>
              <a:buSzPts val="1800"/>
              <a:buFont typeface="Arial" panose="020B0604020202020204" pitchFamily="34" charset="0"/>
              <a:buChar char="•"/>
            </a:pPr>
            <a:r>
              <a:rPr lang="en" sz="1800" b="1" dirty="0">
                <a:latin typeface="Inter"/>
                <a:ea typeface="Inter"/>
                <a:cs typeface="Inter"/>
                <a:sym typeface="Inter"/>
              </a:rPr>
              <a:t>Incentivises</a:t>
            </a:r>
            <a:r>
              <a:rPr lang="en" sz="1800" dirty="0">
                <a:latin typeface="Inter"/>
                <a:ea typeface="Inter"/>
                <a:cs typeface="Inter"/>
                <a:sym typeface="Inter"/>
              </a:rPr>
              <a:t> them to sustain their high performance and remain in the company</a:t>
            </a:r>
            <a:endParaRPr sz="1800" dirty="0">
              <a:latin typeface="Inter"/>
              <a:ea typeface="Inter"/>
              <a:cs typeface="Inter"/>
              <a:sym typeface="Inter"/>
            </a:endParaRPr>
          </a:p>
        </p:txBody>
      </p:sp>
      <p:grpSp>
        <p:nvGrpSpPr>
          <p:cNvPr id="5408" name="Google Shape;5408;p204"/>
          <p:cNvGrpSpPr/>
          <p:nvPr/>
        </p:nvGrpSpPr>
        <p:grpSpPr>
          <a:xfrm>
            <a:off x="723588" y="2162035"/>
            <a:ext cx="2118250" cy="1539842"/>
            <a:chOff x="912117" y="3611797"/>
            <a:chExt cx="2707375" cy="2314855"/>
          </a:xfrm>
        </p:grpSpPr>
        <p:sp>
          <p:nvSpPr>
            <p:cNvPr id="5409" name="Google Shape;5409;p204"/>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5410" name="Google Shape;5410;p204"/>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5411" name="Google Shape;5411;p204"/>
          <p:cNvSpPr txBox="1"/>
          <p:nvPr/>
        </p:nvSpPr>
        <p:spPr>
          <a:xfrm>
            <a:off x="723620" y="2541402"/>
            <a:ext cx="19296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latin typeface="Inter"/>
                <a:ea typeface="Inter"/>
                <a:cs typeface="Inter"/>
                <a:sym typeface="Inter"/>
              </a:rPr>
              <a:t>Promotion into Higher Roles</a:t>
            </a:r>
            <a:endParaRPr sz="1800" b="1">
              <a:latin typeface="Inter"/>
              <a:ea typeface="Inter"/>
              <a:cs typeface="Inter"/>
              <a:sym typeface="Inter"/>
            </a:endParaRPr>
          </a:p>
        </p:txBody>
      </p:sp>
      <p:grpSp>
        <p:nvGrpSpPr>
          <p:cNvPr id="5412" name="Google Shape;5412;p204"/>
          <p:cNvGrpSpPr/>
          <p:nvPr/>
        </p:nvGrpSpPr>
        <p:grpSpPr>
          <a:xfrm>
            <a:off x="2525446" y="1546341"/>
            <a:ext cx="381930" cy="353363"/>
            <a:chOff x="7142746" y="4629313"/>
            <a:chExt cx="381930" cy="366407"/>
          </a:xfrm>
        </p:grpSpPr>
        <p:sp>
          <p:nvSpPr>
            <p:cNvPr id="5413" name="Google Shape;5413;p204"/>
            <p:cNvSpPr/>
            <p:nvPr/>
          </p:nvSpPr>
          <p:spPr>
            <a:xfrm>
              <a:off x="7206241" y="4757432"/>
              <a:ext cx="200368" cy="181118"/>
            </a:xfrm>
            <a:custGeom>
              <a:avLst/>
              <a:gdLst/>
              <a:ahLst/>
              <a:cxnLst/>
              <a:rect l="l" t="t" r="r" b="b"/>
              <a:pathLst>
                <a:path w="5860" h="5297" extrusionOk="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04"/>
            <p:cNvSpPr/>
            <p:nvPr/>
          </p:nvSpPr>
          <p:spPr>
            <a:xfrm>
              <a:off x="7255923" y="4812345"/>
              <a:ext cx="94508" cy="71428"/>
            </a:xfrm>
            <a:custGeom>
              <a:avLst/>
              <a:gdLst/>
              <a:ahLst/>
              <a:cxnLst/>
              <a:rect l="l" t="t" r="r" b="b"/>
              <a:pathLst>
                <a:path w="2764" h="2089" extrusionOk="0">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04"/>
            <p:cNvSpPr/>
            <p:nvPr/>
          </p:nvSpPr>
          <p:spPr>
            <a:xfrm>
              <a:off x="7142746" y="4701322"/>
              <a:ext cx="324931" cy="294397"/>
            </a:xfrm>
            <a:custGeom>
              <a:avLst/>
              <a:gdLst/>
              <a:ahLst/>
              <a:cxnLst/>
              <a:rect l="l" t="t" r="r" b="b"/>
              <a:pathLst>
                <a:path w="9503" h="8610" extrusionOk="0">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04"/>
            <p:cNvSpPr/>
            <p:nvPr/>
          </p:nvSpPr>
          <p:spPr>
            <a:xfrm>
              <a:off x="7400865" y="4707306"/>
              <a:ext cx="45647" cy="45647"/>
            </a:xfrm>
            <a:custGeom>
              <a:avLst/>
              <a:gdLst/>
              <a:ahLst/>
              <a:cxnLst/>
              <a:rect l="l" t="t" r="r" b="b"/>
              <a:pathLst>
                <a:path w="1335" h="1335" extrusionOk="0">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04"/>
            <p:cNvSpPr/>
            <p:nvPr/>
          </p:nvSpPr>
          <p:spPr>
            <a:xfrm>
              <a:off x="7479029" y="4649555"/>
              <a:ext cx="29542" cy="25234"/>
            </a:xfrm>
            <a:custGeom>
              <a:avLst/>
              <a:gdLst/>
              <a:ahLst/>
              <a:cxnLst/>
              <a:rect l="l" t="t" r="r" b="b"/>
              <a:pathLst>
                <a:path w="864" h="738" extrusionOk="0">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04"/>
            <p:cNvSpPr/>
            <p:nvPr/>
          </p:nvSpPr>
          <p:spPr>
            <a:xfrm>
              <a:off x="7422030" y="4629313"/>
              <a:ext cx="57033" cy="78027"/>
            </a:xfrm>
            <a:custGeom>
              <a:avLst/>
              <a:gdLst/>
              <a:ahLst/>
              <a:cxnLst/>
              <a:rect l="l" t="t" r="r" b="b"/>
              <a:pathLst>
                <a:path w="1668" h="2282" extrusionOk="0">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04"/>
            <p:cNvSpPr/>
            <p:nvPr/>
          </p:nvSpPr>
          <p:spPr>
            <a:xfrm>
              <a:off x="7446478" y="4674755"/>
              <a:ext cx="78198" cy="56212"/>
            </a:xfrm>
            <a:custGeom>
              <a:avLst/>
              <a:gdLst/>
              <a:ahLst/>
              <a:cxnLst/>
              <a:rect l="l" t="t" r="r" b="b"/>
              <a:pathLst>
                <a:path w="2287" h="1644" extrusionOk="0">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0" name="Google Shape;5420;p204"/>
          <p:cNvSpPr/>
          <p:nvPr/>
        </p:nvSpPr>
        <p:spPr>
          <a:xfrm>
            <a:off x="761625" y="501850"/>
            <a:ext cx="1623900" cy="447600"/>
          </a:xfrm>
          <a:prstGeom prst="roundRect">
            <a:avLst>
              <a:gd name="adj" fmla="val 29993"/>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Fira Sans Extra Condensed"/>
                <a:ea typeface="Fira Sans Extra Condensed"/>
                <a:cs typeface="Fira Sans Extra Condensed"/>
                <a:sym typeface="Fira Sans Extra Condensed"/>
              </a:rPr>
              <a:t>Promote</a:t>
            </a:r>
            <a:endParaRPr sz="2400" b="1">
              <a:latin typeface="Fira Sans Extra Condensed"/>
              <a:ea typeface="Fira Sans Extra Condensed"/>
              <a:cs typeface="Fira Sans Extra Condensed"/>
              <a:sym typeface="Fira Sans Extra Condensed"/>
            </a:endParaRPr>
          </a:p>
        </p:txBody>
      </p:sp>
      <p:sp>
        <p:nvSpPr>
          <p:cNvPr id="5421" name="Google Shape;5421;p204"/>
          <p:cNvSpPr/>
          <p:nvPr/>
        </p:nvSpPr>
        <p:spPr>
          <a:xfrm>
            <a:off x="178326" y="304800"/>
            <a:ext cx="803100" cy="803100"/>
          </a:xfrm>
          <a:prstGeom prst="ellipse">
            <a:avLst/>
          </a:prstGeom>
          <a:solidFill>
            <a:srgbClr val="93C47D"/>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Fira Sans Extra Condensed"/>
                <a:ea typeface="Fira Sans Extra Condensed"/>
                <a:cs typeface="Fira Sans Extra Condensed"/>
                <a:sym typeface="Fira Sans Extra Condensed"/>
              </a:rPr>
              <a:t>4.</a:t>
            </a:r>
            <a:endParaRPr sz="3000" b="1">
              <a:latin typeface="Fira Sans Extra Condensed"/>
              <a:ea typeface="Fira Sans Extra Condensed"/>
              <a:cs typeface="Fira Sans Extra Condensed"/>
              <a:sym typeface="Fira Sans Extra Condensed"/>
            </a:endParaRPr>
          </a:p>
        </p:txBody>
      </p:sp>
      <p:sp>
        <p:nvSpPr>
          <p:cNvPr id="5422" name="Google Shape;5422;p204"/>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426"/>
        <p:cNvGrpSpPr/>
        <p:nvPr/>
      </p:nvGrpSpPr>
      <p:grpSpPr>
        <a:xfrm>
          <a:off x="0" y="0"/>
          <a:ext cx="0" cy="0"/>
          <a:chOff x="0" y="0"/>
          <a:chExt cx="0" cy="0"/>
        </a:xfrm>
      </p:grpSpPr>
      <p:pic>
        <p:nvPicPr>
          <p:cNvPr id="5427" name="Google Shape;5427;p205"/>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grpSp>
        <p:nvGrpSpPr>
          <p:cNvPr id="5428" name="Google Shape;5428;p205"/>
          <p:cNvGrpSpPr/>
          <p:nvPr/>
        </p:nvGrpSpPr>
        <p:grpSpPr>
          <a:xfrm>
            <a:off x="-4125" y="-75"/>
            <a:ext cx="9144000" cy="5143500"/>
            <a:chOff x="0" y="0"/>
            <a:chExt cx="12192000" cy="6858000"/>
          </a:xfrm>
        </p:grpSpPr>
        <p:sp>
          <p:nvSpPr>
            <p:cNvPr id="5429" name="Google Shape;5429;p205"/>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5430" name="Google Shape;5430;p205"/>
            <p:cNvGrpSpPr/>
            <p:nvPr/>
          </p:nvGrpSpPr>
          <p:grpSpPr>
            <a:xfrm>
              <a:off x="0" y="0"/>
              <a:ext cx="12192000" cy="6858000"/>
              <a:chOff x="0" y="0"/>
              <a:chExt cx="12192000" cy="6858000"/>
            </a:xfrm>
          </p:grpSpPr>
          <p:grpSp>
            <p:nvGrpSpPr>
              <p:cNvPr id="5431" name="Google Shape;5431;p205"/>
              <p:cNvGrpSpPr/>
              <p:nvPr/>
            </p:nvGrpSpPr>
            <p:grpSpPr>
              <a:xfrm>
                <a:off x="609600" y="0"/>
                <a:ext cx="10972800" cy="6858000"/>
                <a:chOff x="609600" y="0"/>
                <a:chExt cx="10972800" cy="6858000"/>
              </a:xfrm>
            </p:grpSpPr>
            <p:cxnSp>
              <p:nvCxnSpPr>
                <p:cNvPr id="5432" name="Google Shape;5432;p205"/>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433" name="Google Shape;5433;p205"/>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434" name="Google Shape;5434;p205"/>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435" name="Google Shape;5435;p205"/>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436" name="Google Shape;5436;p205"/>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437" name="Google Shape;5437;p205"/>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438" name="Google Shape;5438;p205"/>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5439" name="Google Shape;5439;p205"/>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5440" name="Google Shape;5440;p205"/>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441" name="Google Shape;5441;p205"/>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442" name="Google Shape;5442;p205"/>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443" name="Google Shape;5443;p205"/>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444" name="Google Shape;5444;p205"/>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445" name="Google Shape;5445;p205"/>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5446" name="Google Shape;5446;p205"/>
          <p:cNvGrpSpPr/>
          <p:nvPr/>
        </p:nvGrpSpPr>
        <p:grpSpPr>
          <a:xfrm>
            <a:off x="1828743" y="2571749"/>
            <a:ext cx="552581" cy="564122"/>
            <a:chOff x="2438325" y="3429000"/>
            <a:chExt cx="736775" cy="752163"/>
          </a:xfrm>
        </p:grpSpPr>
        <p:cxnSp>
          <p:nvCxnSpPr>
            <p:cNvPr id="5447" name="Google Shape;5447;p205"/>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5448" name="Google Shape;5448;p205"/>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5449" name="Google Shape;5449;p205"/>
          <p:cNvGrpSpPr/>
          <p:nvPr/>
        </p:nvGrpSpPr>
        <p:grpSpPr>
          <a:xfrm flipH="1">
            <a:off x="6762620" y="2571749"/>
            <a:ext cx="552581" cy="564122"/>
            <a:chOff x="2438325" y="3429000"/>
            <a:chExt cx="736775" cy="752163"/>
          </a:xfrm>
        </p:grpSpPr>
        <p:cxnSp>
          <p:nvCxnSpPr>
            <p:cNvPr id="5450" name="Google Shape;5450;p205"/>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5451" name="Google Shape;5451;p205"/>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5452" name="Google Shape;5452;p205"/>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5453" name="Google Shape;5453;p205"/>
          <p:cNvGrpSpPr/>
          <p:nvPr/>
        </p:nvGrpSpPr>
        <p:grpSpPr>
          <a:xfrm>
            <a:off x="2127668" y="2302489"/>
            <a:ext cx="4888303" cy="1006754"/>
            <a:chOff x="3026125" y="3365726"/>
            <a:chExt cx="6952500" cy="1431879"/>
          </a:xfrm>
        </p:grpSpPr>
        <p:sp>
          <p:nvSpPr>
            <p:cNvPr id="5454" name="Google Shape;5454;p205"/>
            <p:cNvSpPr txBox="1"/>
            <p:nvPr/>
          </p:nvSpPr>
          <p:spPr>
            <a:xfrm>
              <a:off x="3026125" y="4398905"/>
              <a:ext cx="6952500" cy="3987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a:solidFill>
                    <a:schemeClr val="lt1"/>
                  </a:solidFill>
                  <a:latin typeface="Bree Serif"/>
                  <a:ea typeface="Bree Serif"/>
                  <a:cs typeface="Bree Serif"/>
                  <a:sym typeface="Bree Serif"/>
                </a:rPr>
                <a:t>Future Considerations</a:t>
              </a:r>
              <a:endParaRPr sz="1000"/>
            </a:p>
          </p:txBody>
        </p:sp>
        <p:sp>
          <p:nvSpPr>
            <p:cNvPr id="5455" name="Google Shape;5455;p205"/>
            <p:cNvSpPr txBox="1"/>
            <p:nvPr/>
          </p:nvSpPr>
          <p:spPr>
            <a:xfrm>
              <a:off x="3243007" y="3365726"/>
              <a:ext cx="6518700" cy="7491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 sz="3000" b="1">
                  <a:solidFill>
                    <a:schemeClr val="accent1"/>
                  </a:solidFill>
                  <a:latin typeface="Big Shoulders Text"/>
                  <a:ea typeface="Big Shoulders Text"/>
                  <a:cs typeface="Big Shoulders Text"/>
                  <a:sym typeface="Big Shoulders Text"/>
                </a:rPr>
                <a:t>Conclusion</a:t>
              </a:r>
              <a:endParaRPr sz="3000" b="1">
                <a:solidFill>
                  <a:schemeClr val="accent1"/>
                </a:solidFill>
                <a:latin typeface="Big Shoulders Text"/>
                <a:ea typeface="Big Shoulders Text"/>
                <a:cs typeface="Big Shoulders Text"/>
                <a:sym typeface="Big Shoulders Text"/>
              </a:endParaRPr>
            </a:p>
          </p:txBody>
        </p:sp>
      </p:grpSp>
      <p:pic>
        <p:nvPicPr>
          <p:cNvPr id="5456" name="Google Shape;5456;p205"/>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5457" name="Google Shape;5457;p205"/>
          <p:cNvSpPr/>
          <p:nvPr/>
        </p:nvSpPr>
        <p:spPr>
          <a:xfrm>
            <a:off x="4259746" y="1409659"/>
            <a:ext cx="624900" cy="636600"/>
          </a:xfrm>
          <a:prstGeom prst="snip1Rect">
            <a:avLst>
              <a:gd name="adj" fmla="val 16667"/>
            </a:avLst>
          </a:prstGeom>
          <a:solidFill>
            <a:schemeClr val="accent1"/>
          </a:solidFill>
          <a:ln>
            <a:noFill/>
          </a:ln>
        </p:spPr>
        <p:txBody>
          <a:bodyPr spcFirstLastPara="1" wrap="square" lIns="64275" tIns="32125" rIns="64275" bIns="32125" anchor="ctr" anchorCtr="0">
            <a:noAutofit/>
          </a:bodyPr>
          <a:lstStyle/>
          <a:p>
            <a:pPr marL="0" marR="0" lvl="0" indent="0" algn="ctr" rtl="0">
              <a:spcBef>
                <a:spcPts val="0"/>
              </a:spcBef>
              <a:spcAft>
                <a:spcPts val="700"/>
              </a:spcAft>
              <a:buNone/>
            </a:pPr>
            <a:endParaRPr sz="1500"/>
          </a:p>
        </p:txBody>
      </p:sp>
      <p:sp>
        <p:nvSpPr>
          <p:cNvPr id="5458" name="Google Shape;5458;p205"/>
          <p:cNvSpPr txBox="1"/>
          <p:nvPr/>
        </p:nvSpPr>
        <p:spPr>
          <a:xfrm>
            <a:off x="4259742" y="1515865"/>
            <a:ext cx="624900" cy="422400"/>
          </a:xfrm>
          <a:prstGeom prst="rect">
            <a:avLst/>
          </a:prstGeom>
          <a:noFill/>
          <a:ln>
            <a:noFill/>
          </a:ln>
        </p:spPr>
        <p:txBody>
          <a:bodyPr spcFirstLastPara="1" wrap="square" lIns="64275" tIns="64275" rIns="64275" bIns="64275" anchor="t" anchorCtr="0">
            <a:spAutoFit/>
          </a:bodyPr>
          <a:lstStyle/>
          <a:p>
            <a:pPr marL="0" lvl="0" indent="0" algn="ctr" rtl="0">
              <a:spcBef>
                <a:spcPts val="0"/>
              </a:spcBef>
              <a:spcAft>
                <a:spcPts val="700"/>
              </a:spcAft>
              <a:buNone/>
            </a:pPr>
            <a:r>
              <a:rPr lang="en" sz="1900" b="1">
                <a:solidFill>
                  <a:schemeClr val="lt1"/>
                </a:solidFill>
                <a:latin typeface="Raleway"/>
                <a:ea typeface="Raleway"/>
                <a:cs typeface="Raleway"/>
                <a:sym typeface="Raleway"/>
              </a:rPr>
              <a:t>08</a:t>
            </a:r>
            <a:endParaRPr sz="1000"/>
          </a:p>
        </p:txBody>
      </p:sp>
      <p:sp>
        <p:nvSpPr>
          <p:cNvPr id="5459" name="Google Shape;5459;p205"/>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Problem </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Statement</a:t>
            </a:r>
            <a:endParaRPr sz="900">
              <a:solidFill>
                <a:schemeClr val="lt1"/>
              </a:solidFill>
              <a:latin typeface="Bree Serif"/>
              <a:ea typeface="Bree Serif"/>
              <a:cs typeface="Bree Serif"/>
              <a:sym typeface="Bree Serif"/>
            </a:endParaRPr>
          </a:p>
        </p:txBody>
      </p:sp>
      <p:sp>
        <p:nvSpPr>
          <p:cNvPr id="5460" name="Google Shape;5460;p205"/>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Motivation</a:t>
            </a:r>
            <a:endParaRPr sz="900">
              <a:solidFill>
                <a:schemeClr val="lt1"/>
              </a:solidFill>
              <a:latin typeface="Bree Serif"/>
              <a:ea typeface="Bree Serif"/>
              <a:cs typeface="Bree Serif"/>
              <a:sym typeface="Bree Serif"/>
            </a:endParaRPr>
          </a:p>
        </p:txBody>
      </p:sp>
      <p:sp>
        <p:nvSpPr>
          <p:cNvPr id="5461" name="Google Shape;5461;p205"/>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EDA</a:t>
            </a:r>
            <a:endParaRPr sz="900">
              <a:solidFill>
                <a:schemeClr val="lt1"/>
              </a:solidFill>
              <a:latin typeface="Bree Serif"/>
              <a:ea typeface="Bree Serif"/>
              <a:cs typeface="Bree Serif"/>
              <a:sym typeface="Bree Serif"/>
            </a:endParaRPr>
          </a:p>
        </p:txBody>
      </p:sp>
      <p:sp>
        <p:nvSpPr>
          <p:cNvPr id="5462" name="Google Shape;5462;p205"/>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1</a:t>
            </a:r>
            <a:endParaRPr sz="900">
              <a:solidFill>
                <a:schemeClr val="lt1"/>
              </a:solidFill>
              <a:latin typeface="Bree Serif"/>
              <a:ea typeface="Bree Serif"/>
              <a:cs typeface="Bree Serif"/>
              <a:sym typeface="Bree Serif"/>
            </a:endParaRPr>
          </a:p>
        </p:txBody>
      </p:sp>
      <p:sp>
        <p:nvSpPr>
          <p:cNvPr id="5463" name="Google Shape;5463;p205"/>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Solution 2</a:t>
            </a:r>
            <a:endParaRPr sz="900">
              <a:solidFill>
                <a:schemeClr val="lt1"/>
              </a:solidFill>
              <a:latin typeface="Bree Serif"/>
              <a:ea typeface="Bree Serif"/>
              <a:cs typeface="Bree Serif"/>
              <a:sym typeface="Bree Serif"/>
            </a:endParaRPr>
          </a:p>
        </p:txBody>
      </p:sp>
      <p:sp>
        <p:nvSpPr>
          <p:cNvPr id="5464" name="Google Shape;5464;p205"/>
          <p:cNvSpPr/>
          <p:nvPr/>
        </p:nvSpPr>
        <p:spPr>
          <a:xfrm>
            <a:off x="7975725" y="4805951"/>
            <a:ext cx="1184700" cy="337500"/>
          </a:xfrm>
          <a:prstGeom prst="snip1Rect">
            <a:avLst>
              <a:gd name="adj" fmla="val 0"/>
            </a:avLst>
          </a:prstGeom>
          <a:solidFill>
            <a:schemeClr val="accent1"/>
          </a:soli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Conclusion</a:t>
            </a:r>
            <a:endParaRPr sz="900">
              <a:solidFill>
                <a:schemeClr val="lt1"/>
              </a:solidFill>
              <a:latin typeface="Bree Serif"/>
              <a:ea typeface="Bree Serif"/>
              <a:cs typeface="Bree Serif"/>
              <a:sym typeface="Bree Serif"/>
            </a:endParaRPr>
          </a:p>
        </p:txBody>
      </p:sp>
      <p:sp>
        <p:nvSpPr>
          <p:cNvPr id="5465" name="Google Shape;5465;p205"/>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Models</a:t>
            </a:r>
            <a:endParaRPr sz="900">
              <a:solidFill>
                <a:schemeClr val="lt1"/>
              </a:solidFill>
              <a:latin typeface="Bree Serif"/>
              <a:ea typeface="Bree Serif"/>
              <a:cs typeface="Bree Serif"/>
              <a:sym typeface="Bree Serif"/>
            </a:endParaRPr>
          </a:p>
        </p:txBody>
      </p:sp>
      <p:sp>
        <p:nvSpPr>
          <p:cNvPr id="5466" name="Google Shape;5466;p205"/>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chemeClr val="accent3"/>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Business</a:t>
            </a:r>
            <a:endParaRPr sz="900">
              <a:solidFill>
                <a:schemeClr val="lt1"/>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chemeClr val="lt1"/>
                </a:solidFill>
                <a:latin typeface="Bree Serif"/>
                <a:ea typeface="Bree Serif"/>
                <a:cs typeface="Bree Serif"/>
                <a:sym typeface="Bree Serif"/>
              </a:rPr>
              <a:t> Insights</a:t>
            </a:r>
            <a:endParaRPr sz="900">
              <a:solidFill>
                <a:schemeClr val="lt1"/>
              </a:solidFill>
              <a:latin typeface="Bree Serif"/>
              <a:ea typeface="Bree Serif"/>
              <a:cs typeface="Bree Serif"/>
              <a:sym typeface="Bree Serif"/>
            </a:endParaRPr>
          </a:p>
        </p:txBody>
      </p:sp>
      <p:sp>
        <p:nvSpPr>
          <p:cNvPr id="5467" name="Google Shape;5467;p205"/>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444"/>
                                        </p:tgtEl>
                                        <p:attrNameLst>
                                          <p:attrName>style.visibility</p:attrName>
                                        </p:attrNameLst>
                                      </p:cBhvr>
                                      <p:to>
                                        <p:strVal val="visible"/>
                                      </p:to>
                                    </p:set>
                                    <p:anim calcmode="lin" valueType="num">
                                      <p:cBhvr additive="base">
                                        <p:cTn id="7" dur="1000"/>
                                        <p:tgtEl>
                                          <p:spTgt spid="5444"/>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5444"/>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5443"/>
                                        </p:tgtEl>
                                        <p:attrNameLst>
                                          <p:attrName>style.visibility</p:attrName>
                                        </p:attrNameLst>
                                      </p:cBhvr>
                                      <p:to>
                                        <p:strVal val="visible"/>
                                      </p:to>
                                    </p:set>
                                    <p:anim calcmode="lin" valueType="num">
                                      <p:cBhvr additive="base">
                                        <p:cTn id="12" dur="1000"/>
                                        <p:tgtEl>
                                          <p:spTgt spid="5443"/>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5443"/>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5452"/>
                                        </p:tgtEl>
                                        <p:attrNameLst>
                                          <p:attrName>style.visibility</p:attrName>
                                        </p:attrNameLst>
                                      </p:cBhvr>
                                      <p:to>
                                        <p:strVal val="visible"/>
                                      </p:to>
                                    </p:set>
                                    <p:anim calcmode="lin" valueType="num">
                                      <p:cBhvr additive="base">
                                        <p:cTn id="17" dur="1000"/>
                                        <p:tgtEl>
                                          <p:spTgt spid="5452"/>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5452"/>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5445"/>
                                        </p:tgtEl>
                                        <p:attrNameLst>
                                          <p:attrName>style.visibility</p:attrName>
                                        </p:attrNameLst>
                                      </p:cBhvr>
                                      <p:to>
                                        <p:strVal val="visible"/>
                                      </p:to>
                                    </p:set>
                                    <p:anim calcmode="lin" valueType="num">
                                      <p:cBhvr additive="base">
                                        <p:cTn id="22" dur="1000"/>
                                        <p:tgtEl>
                                          <p:spTgt spid="5445"/>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5445"/>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5441"/>
                                        </p:tgtEl>
                                        <p:attrNameLst>
                                          <p:attrName>style.visibility</p:attrName>
                                        </p:attrNameLst>
                                      </p:cBhvr>
                                      <p:to>
                                        <p:strVal val="visible"/>
                                      </p:to>
                                    </p:set>
                                    <p:anim calcmode="lin" valueType="num">
                                      <p:cBhvr additive="base">
                                        <p:cTn id="27" dur="1000"/>
                                        <p:tgtEl>
                                          <p:spTgt spid="5441"/>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5441"/>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5440"/>
                                        </p:tgtEl>
                                        <p:attrNameLst>
                                          <p:attrName>style.visibility</p:attrName>
                                        </p:attrNameLst>
                                      </p:cBhvr>
                                      <p:to>
                                        <p:strVal val="visible"/>
                                      </p:to>
                                    </p:set>
                                    <p:anim calcmode="lin" valueType="num">
                                      <p:cBhvr additive="base">
                                        <p:cTn id="32" dur="1000"/>
                                        <p:tgtEl>
                                          <p:spTgt spid="5440"/>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5440"/>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5442"/>
                                        </p:tgtEl>
                                        <p:attrNameLst>
                                          <p:attrName>style.visibility</p:attrName>
                                        </p:attrNameLst>
                                      </p:cBhvr>
                                      <p:to>
                                        <p:strVal val="visible"/>
                                      </p:to>
                                    </p:set>
                                    <p:anim calcmode="lin" valueType="num">
                                      <p:cBhvr additive="base">
                                        <p:cTn id="37" dur="1000"/>
                                        <p:tgtEl>
                                          <p:spTgt spid="5442"/>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5442"/>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5446"/>
                                        </p:tgtEl>
                                        <p:attrNameLst>
                                          <p:attrName>style.visibility</p:attrName>
                                        </p:attrNameLst>
                                      </p:cBhvr>
                                      <p:to>
                                        <p:strVal val="visible"/>
                                      </p:to>
                                    </p:set>
                                    <p:animEffect transition="in" filter="fade">
                                      <p:cBhvr>
                                        <p:cTn id="42" dur="1000"/>
                                        <p:tgtEl>
                                          <p:spTgt spid="5446"/>
                                        </p:tgtEl>
                                      </p:cBhvr>
                                    </p:animEffect>
                                  </p:childTnLst>
                                </p:cTn>
                              </p:par>
                              <p:par>
                                <p:cTn id="43" presetID="10" presetClass="entr" presetSubtype="0" fill="hold" nodeType="withEffect">
                                  <p:stCondLst>
                                    <p:cond delay="500"/>
                                  </p:stCondLst>
                                  <p:childTnLst>
                                    <p:set>
                                      <p:cBhvr>
                                        <p:cTn id="44" dur="1" fill="hold">
                                          <p:stCondLst>
                                            <p:cond delay="0"/>
                                          </p:stCondLst>
                                        </p:cTn>
                                        <p:tgtEl>
                                          <p:spTgt spid="5449"/>
                                        </p:tgtEl>
                                        <p:attrNameLst>
                                          <p:attrName>style.visibility</p:attrName>
                                        </p:attrNameLst>
                                      </p:cBhvr>
                                      <p:to>
                                        <p:strVal val="visible"/>
                                      </p:to>
                                    </p:set>
                                    <p:animEffect transition="in" filter="fade">
                                      <p:cBhvr>
                                        <p:cTn id="45" dur="1000"/>
                                        <p:tgtEl>
                                          <p:spTgt spid="5449"/>
                                        </p:tgtEl>
                                      </p:cBhvr>
                                    </p:animEffect>
                                  </p:childTnLst>
                                </p:cTn>
                              </p:par>
                              <p:par>
                                <p:cTn id="46" presetID="10" presetClass="entr" presetSubtype="0" fill="hold" nodeType="withEffect">
                                  <p:stCondLst>
                                    <p:cond delay="0"/>
                                  </p:stCondLst>
                                  <p:childTnLst>
                                    <p:set>
                                      <p:cBhvr>
                                        <p:cTn id="47" dur="1" fill="hold">
                                          <p:stCondLst>
                                            <p:cond delay="0"/>
                                          </p:stCondLst>
                                        </p:cTn>
                                        <p:tgtEl>
                                          <p:spTgt spid="5428"/>
                                        </p:tgtEl>
                                        <p:attrNameLst>
                                          <p:attrName>style.visibility</p:attrName>
                                        </p:attrNameLst>
                                      </p:cBhvr>
                                      <p:to>
                                        <p:strVal val="visible"/>
                                      </p:to>
                                    </p:set>
                                    <p:animEffect transition="in" filter="fade">
                                      <p:cBhvr>
                                        <p:cTn id="48" dur="1"/>
                                        <p:tgtEl>
                                          <p:spTgt spid="5428"/>
                                        </p:tgtEl>
                                      </p:cBhvr>
                                    </p:animEffect>
                                  </p:childTnLst>
                                </p:cTn>
                              </p:par>
                              <p:par>
                                <p:cTn id="49" presetID="1" presetClass="entr" presetSubtype="0" fill="hold" nodeType="withEffect">
                                  <p:stCondLst>
                                    <p:cond delay="0"/>
                                  </p:stCondLst>
                                  <p:childTnLst>
                                    <p:set>
                                      <p:cBhvr>
                                        <p:cTn id="50" dur="1" fill="hold">
                                          <p:stCondLst>
                                            <p:cond delay="0"/>
                                          </p:stCondLst>
                                        </p:cTn>
                                        <p:tgtEl>
                                          <p:spTgt spid="5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471"/>
        <p:cNvGrpSpPr/>
        <p:nvPr/>
      </p:nvGrpSpPr>
      <p:grpSpPr>
        <a:xfrm>
          <a:off x="0" y="0"/>
          <a:ext cx="0" cy="0"/>
          <a:chOff x="0" y="0"/>
          <a:chExt cx="0" cy="0"/>
        </a:xfrm>
      </p:grpSpPr>
      <p:sp>
        <p:nvSpPr>
          <p:cNvPr id="5472" name="Google Shape;5472;p206"/>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Calibri"/>
              <a:ea typeface="Calibri"/>
              <a:cs typeface="Calibri"/>
              <a:sym typeface="Calibri"/>
            </a:endParaRPr>
          </a:p>
        </p:txBody>
      </p:sp>
      <p:sp>
        <p:nvSpPr>
          <p:cNvPr id="5473" name="Google Shape;5473;p206"/>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5474" name="Google Shape;5474;p206"/>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5475" name="Google Shape;5475;p206"/>
          <p:cNvSpPr/>
          <p:nvPr/>
        </p:nvSpPr>
        <p:spPr>
          <a:xfrm>
            <a:off x="6830483"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5476" name="Google Shape;5476;p206"/>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5477" name="Google Shape;5477;p206"/>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5478" name="Google Shape;5478;p206"/>
          <p:cNvSpPr/>
          <p:nvPr/>
        </p:nvSpPr>
        <p:spPr>
          <a:xfrm>
            <a:off x="569147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5479" name="Google Shape;5479;p206"/>
          <p:cNvSpPr/>
          <p:nvPr/>
        </p:nvSpPr>
        <p:spPr>
          <a:xfrm>
            <a:off x="4545414"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spcBef>
                <a:spcPts val="0"/>
              </a:spcBef>
              <a:spcAft>
                <a:spcPts val="0"/>
              </a:spcAft>
              <a:buNone/>
            </a:pPr>
            <a:r>
              <a:rPr lang="en" sz="900">
                <a:solidFill>
                  <a:schemeClr val="lt2"/>
                </a:solidFill>
                <a:latin typeface="Bree Serif"/>
                <a:ea typeface="Bree Serif"/>
                <a:cs typeface="Bree Serif"/>
                <a:sym typeface="Bree Serif"/>
              </a:rPr>
              <a:t>Business</a:t>
            </a:r>
            <a:endParaRPr sz="900">
              <a:solidFill>
                <a:schemeClr val="lt2"/>
              </a:solidFill>
              <a:latin typeface="Bree Serif"/>
              <a:ea typeface="Bree Serif"/>
              <a:cs typeface="Bree Serif"/>
              <a:sym typeface="Bree Serif"/>
            </a:endParaRPr>
          </a:p>
          <a:p>
            <a:pPr marL="0" lvl="0" indent="0" algn="ctr" rtl="0">
              <a:spcBef>
                <a:spcPts val="0"/>
              </a:spcBef>
              <a:spcAft>
                <a:spcPts val="0"/>
              </a:spcAft>
              <a:buNone/>
            </a:pPr>
            <a:r>
              <a:rPr lang="en" sz="900">
                <a:solidFill>
                  <a:schemeClr val="lt2"/>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5480" name="Google Shape;5480;p206"/>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Wei Hao</a:t>
            </a:r>
            <a:endParaRPr sz="2000"/>
          </a:p>
        </p:txBody>
      </p:sp>
      <p:sp>
        <p:nvSpPr>
          <p:cNvPr id="5481" name="Google Shape;5481;p206"/>
          <p:cNvSpPr txBox="1">
            <a:spLocks noGrp="1"/>
          </p:cNvSpPr>
          <p:nvPr>
            <p:ph type="title"/>
          </p:nvPr>
        </p:nvSpPr>
        <p:spPr>
          <a:xfrm>
            <a:off x="195525" y="17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Future Considerations</a:t>
            </a:r>
            <a:endParaRPr>
              <a:solidFill>
                <a:srgbClr val="000000"/>
              </a:solidFill>
            </a:endParaRPr>
          </a:p>
        </p:txBody>
      </p:sp>
      <p:grpSp>
        <p:nvGrpSpPr>
          <p:cNvPr id="5482" name="Google Shape;5482;p206"/>
          <p:cNvGrpSpPr/>
          <p:nvPr/>
        </p:nvGrpSpPr>
        <p:grpSpPr>
          <a:xfrm>
            <a:off x="248603" y="589644"/>
            <a:ext cx="3196444" cy="20898"/>
            <a:chOff x="4567820" y="1685723"/>
            <a:chExt cx="3056166" cy="45600"/>
          </a:xfrm>
        </p:grpSpPr>
        <p:cxnSp>
          <p:nvCxnSpPr>
            <p:cNvPr id="5483" name="Google Shape;5483;p206"/>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5484" name="Google Shape;5484;p206"/>
            <p:cNvCxnSpPr>
              <a:endCxn id="5485"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5485" name="Google Shape;5485;p206"/>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5486" name="Google Shape;5486;p206"/>
          <p:cNvSpPr/>
          <p:nvPr/>
        </p:nvSpPr>
        <p:spPr>
          <a:xfrm>
            <a:off x="3135325" y="1111225"/>
            <a:ext cx="2872500" cy="1663800"/>
          </a:xfrm>
          <a:prstGeom prst="roundRect">
            <a:avLst>
              <a:gd name="adj" fmla="val 6285"/>
            </a:avLst>
          </a:prstGeom>
          <a:solidFill>
            <a:srgbClr val="E4E4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Inter"/>
              <a:ea typeface="Inter"/>
              <a:cs typeface="Inter"/>
              <a:sym typeface="Inter"/>
            </a:endParaRPr>
          </a:p>
          <a:p>
            <a:pPr marL="0" lvl="0" indent="0" algn="ctr" rtl="0">
              <a:spcBef>
                <a:spcPts val="0"/>
              </a:spcBef>
              <a:spcAft>
                <a:spcPts val="0"/>
              </a:spcAft>
              <a:buNone/>
            </a:pPr>
            <a:r>
              <a:rPr lang="en" sz="1300">
                <a:latin typeface="Inter"/>
                <a:ea typeface="Inter"/>
                <a:cs typeface="Inter"/>
                <a:sym typeface="Inter"/>
              </a:rPr>
              <a:t>The data used to train our models is specific to the </a:t>
            </a:r>
            <a:r>
              <a:rPr lang="en" sz="1300" b="1">
                <a:latin typeface="Inter"/>
                <a:ea typeface="Inter"/>
                <a:cs typeface="Inter"/>
                <a:sym typeface="Inter"/>
              </a:rPr>
              <a:t>tech industry</a:t>
            </a:r>
            <a:r>
              <a:rPr lang="en" sz="1300">
                <a:latin typeface="Inter"/>
                <a:ea typeface="Inter"/>
                <a:cs typeface="Inter"/>
                <a:sym typeface="Inter"/>
              </a:rPr>
              <a:t>, which may not be contextualised to Tesla’s working environment and HR practices.</a:t>
            </a:r>
            <a:endParaRPr sz="1300">
              <a:latin typeface="Inter"/>
              <a:ea typeface="Inter"/>
              <a:cs typeface="Inter"/>
              <a:sym typeface="Inter"/>
            </a:endParaRPr>
          </a:p>
        </p:txBody>
      </p:sp>
      <p:sp>
        <p:nvSpPr>
          <p:cNvPr id="5487" name="Google Shape;5487;p206"/>
          <p:cNvSpPr txBox="1"/>
          <p:nvPr/>
        </p:nvSpPr>
        <p:spPr>
          <a:xfrm>
            <a:off x="3378608" y="820175"/>
            <a:ext cx="2385900" cy="562800"/>
          </a:xfrm>
          <a:prstGeom prst="rect">
            <a:avLst/>
          </a:prstGeom>
          <a:solidFill>
            <a:srgbClr val="3F3F3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lt2"/>
                </a:solidFill>
                <a:latin typeface="Inter"/>
                <a:ea typeface="Inter"/>
                <a:cs typeface="Inter"/>
                <a:sym typeface="Inter"/>
              </a:rPr>
              <a:t>Industry-Specific Data</a:t>
            </a:r>
            <a:endParaRPr sz="2300" b="1">
              <a:solidFill>
                <a:srgbClr val="FFFFFF"/>
              </a:solidFill>
              <a:latin typeface="Inter"/>
              <a:ea typeface="Inter"/>
              <a:cs typeface="Inter"/>
              <a:sym typeface="Inter"/>
            </a:endParaRPr>
          </a:p>
        </p:txBody>
      </p:sp>
      <p:sp>
        <p:nvSpPr>
          <p:cNvPr id="5488" name="Google Shape;5488;p206"/>
          <p:cNvSpPr/>
          <p:nvPr/>
        </p:nvSpPr>
        <p:spPr>
          <a:xfrm>
            <a:off x="125425" y="1174225"/>
            <a:ext cx="2872500" cy="1600800"/>
          </a:xfrm>
          <a:prstGeom prst="roundRect">
            <a:avLst>
              <a:gd name="adj" fmla="val 6285"/>
            </a:avLst>
          </a:prstGeom>
          <a:solidFill>
            <a:srgbClr val="E4E4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b="1">
              <a:latin typeface="Inter"/>
              <a:ea typeface="Inter"/>
              <a:cs typeface="Inter"/>
              <a:sym typeface="Inter"/>
            </a:endParaRPr>
          </a:p>
          <a:p>
            <a:pPr marL="0" lvl="0" indent="0" algn="ctr" rtl="0">
              <a:spcBef>
                <a:spcPts val="0"/>
              </a:spcBef>
              <a:spcAft>
                <a:spcPts val="0"/>
              </a:spcAft>
              <a:buNone/>
            </a:pPr>
            <a:r>
              <a:rPr lang="en" sz="1300" b="1">
                <a:latin typeface="Inter"/>
                <a:ea typeface="Inter"/>
                <a:cs typeface="Inter"/>
                <a:sym typeface="Inter"/>
              </a:rPr>
              <a:t>Involuntary attrition </a:t>
            </a:r>
            <a:r>
              <a:rPr lang="en" sz="1300">
                <a:latin typeface="Inter"/>
                <a:ea typeface="Inter"/>
                <a:cs typeface="Inter"/>
                <a:sym typeface="Inter"/>
              </a:rPr>
              <a:t>such as firing and layoffs may also occur, especially in a turbulent industry like the automotive sector.</a:t>
            </a:r>
            <a:endParaRPr sz="1300">
              <a:latin typeface="Inter"/>
              <a:ea typeface="Inter"/>
              <a:cs typeface="Inter"/>
              <a:sym typeface="Inter"/>
            </a:endParaRPr>
          </a:p>
        </p:txBody>
      </p:sp>
      <p:sp>
        <p:nvSpPr>
          <p:cNvPr id="5489" name="Google Shape;5489;p206"/>
          <p:cNvSpPr txBox="1"/>
          <p:nvPr/>
        </p:nvSpPr>
        <p:spPr>
          <a:xfrm>
            <a:off x="368758" y="820175"/>
            <a:ext cx="2385900" cy="562800"/>
          </a:xfrm>
          <a:prstGeom prst="rect">
            <a:avLst/>
          </a:prstGeom>
          <a:solidFill>
            <a:srgbClr val="3F3F3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lt2"/>
                </a:solidFill>
                <a:latin typeface="Inter"/>
                <a:ea typeface="Inter"/>
                <a:cs typeface="Inter"/>
                <a:sym typeface="Inter"/>
              </a:rPr>
              <a:t>Assumption of</a:t>
            </a:r>
            <a:endParaRPr b="1">
              <a:solidFill>
                <a:schemeClr val="lt2"/>
              </a:solidFill>
              <a:latin typeface="Inter"/>
              <a:ea typeface="Inter"/>
              <a:cs typeface="Inter"/>
              <a:sym typeface="Inter"/>
            </a:endParaRPr>
          </a:p>
          <a:p>
            <a:pPr marL="0" lvl="0" indent="0" algn="ctr" rtl="0">
              <a:lnSpc>
                <a:spcPct val="115000"/>
              </a:lnSpc>
              <a:spcBef>
                <a:spcPts val="0"/>
              </a:spcBef>
              <a:spcAft>
                <a:spcPts val="0"/>
              </a:spcAft>
              <a:buNone/>
            </a:pPr>
            <a:r>
              <a:rPr lang="en" b="1">
                <a:solidFill>
                  <a:schemeClr val="lt2"/>
                </a:solidFill>
                <a:latin typeface="Inter"/>
                <a:ea typeface="Inter"/>
                <a:cs typeface="Inter"/>
                <a:sym typeface="Inter"/>
              </a:rPr>
              <a:t>Voluntary Attrition</a:t>
            </a:r>
            <a:endParaRPr sz="2300" b="1">
              <a:solidFill>
                <a:srgbClr val="FFFFFF"/>
              </a:solidFill>
              <a:latin typeface="Inter"/>
              <a:ea typeface="Inter"/>
              <a:cs typeface="Inter"/>
              <a:sym typeface="Inter"/>
            </a:endParaRPr>
          </a:p>
        </p:txBody>
      </p:sp>
      <p:sp>
        <p:nvSpPr>
          <p:cNvPr id="5490" name="Google Shape;5490;p206"/>
          <p:cNvSpPr/>
          <p:nvPr/>
        </p:nvSpPr>
        <p:spPr>
          <a:xfrm>
            <a:off x="6145225" y="1111325"/>
            <a:ext cx="2872500" cy="1663800"/>
          </a:xfrm>
          <a:prstGeom prst="roundRect">
            <a:avLst>
              <a:gd name="adj" fmla="val 6285"/>
            </a:avLst>
          </a:prstGeom>
          <a:solidFill>
            <a:srgbClr val="E4E4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Inter"/>
              <a:ea typeface="Inter"/>
              <a:cs typeface="Inter"/>
              <a:sym typeface="Inter"/>
            </a:endParaRPr>
          </a:p>
          <a:p>
            <a:pPr marL="0" lvl="0" indent="0" algn="ctr" rtl="0">
              <a:spcBef>
                <a:spcPts val="0"/>
              </a:spcBef>
              <a:spcAft>
                <a:spcPts val="0"/>
              </a:spcAft>
              <a:buNone/>
            </a:pPr>
            <a:r>
              <a:rPr lang="en" sz="1300">
                <a:latin typeface="Inter"/>
                <a:ea typeface="Inter"/>
                <a:cs typeface="Inter"/>
                <a:sym typeface="Inter"/>
              </a:rPr>
              <a:t>Data is extracted from a </a:t>
            </a:r>
            <a:r>
              <a:rPr lang="en" sz="1300" b="1">
                <a:latin typeface="Inter"/>
                <a:ea typeface="Inter"/>
                <a:cs typeface="Inter"/>
                <a:sym typeface="Inter"/>
              </a:rPr>
              <a:t>single moment in time</a:t>
            </a:r>
            <a:r>
              <a:rPr lang="en" sz="1300">
                <a:latin typeface="Inter"/>
                <a:ea typeface="Inter"/>
                <a:cs typeface="Inter"/>
                <a:sym typeface="Inter"/>
              </a:rPr>
              <a:t>, limiting the exploration of temporal dynamics, lagging effects, and attrition patterns over time.</a:t>
            </a:r>
            <a:endParaRPr sz="1300">
              <a:latin typeface="Inter"/>
              <a:ea typeface="Inter"/>
              <a:cs typeface="Inter"/>
              <a:sym typeface="Inter"/>
            </a:endParaRPr>
          </a:p>
        </p:txBody>
      </p:sp>
      <p:sp>
        <p:nvSpPr>
          <p:cNvPr id="5491" name="Google Shape;5491;p206"/>
          <p:cNvSpPr txBox="1"/>
          <p:nvPr/>
        </p:nvSpPr>
        <p:spPr>
          <a:xfrm>
            <a:off x="6388508" y="820175"/>
            <a:ext cx="2385900" cy="562800"/>
          </a:xfrm>
          <a:prstGeom prst="rect">
            <a:avLst/>
          </a:prstGeom>
          <a:solidFill>
            <a:srgbClr val="3F3F3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lt2"/>
                </a:solidFill>
                <a:latin typeface="Inter"/>
                <a:ea typeface="Inter"/>
                <a:cs typeface="Inter"/>
                <a:sym typeface="Inter"/>
              </a:rPr>
              <a:t>Timeline of Data</a:t>
            </a:r>
            <a:endParaRPr sz="2300" b="1">
              <a:solidFill>
                <a:srgbClr val="FFFFFF"/>
              </a:solidFill>
              <a:latin typeface="Inter"/>
              <a:ea typeface="Inter"/>
              <a:cs typeface="Inter"/>
              <a:sym typeface="Inter"/>
            </a:endParaRPr>
          </a:p>
        </p:txBody>
      </p:sp>
      <p:sp>
        <p:nvSpPr>
          <p:cNvPr id="5492" name="Google Shape;5492;p206"/>
          <p:cNvSpPr/>
          <p:nvPr/>
        </p:nvSpPr>
        <p:spPr>
          <a:xfrm>
            <a:off x="125425" y="2898250"/>
            <a:ext cx="2872500" cy="1600800"/>
          </a:xfrm>
          <a:prstGeom prst="roundRect">
            <a:avLst>
              <a:gd name="adj" fmla="val 6285"/>
            </a:avLst>
          </a:prstGeom>
          <a:solidFill>
            <a:srgbClr val="E38075">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Inter"/>
                <a:ea typeface="Inter"/>
                <a:cs typeface="Inter"/>
                <a:sym typeface="Inter"/>
              </a:rPr>
              <a:t>Further analysis of </a:t>
            </a:r>
            <a:r>
              <a:rPr lang="en" sz="1300" b="1">
                <a:latin typeface="Inter"/>
                <a:ea typeface="Inter"/>
                <a:cs typeface="Inter"/>
                <a:sym typeface="Inter"/>
              </a:rPr>
              <a:t>involuntary attrition data</a:t>
            </a:r>
            <a:r>
              <a:rPr lang="en" sz="1300">
                <a:latin typeface="Inter"/>
                <a:ea typeface="Inter"/>
                <a:cs typeface="Inter"/>
                <a:sym typeface="Inter"/>
              </a:rPr>
              <a:t> and in-depth study of </a:t>
            </a:r>
            <a:r>
              <a:rPr lang="en" sz="1300" b="1">
                <a:latin typeface="Inter"/>
                <a:ea typeface="Inter"/>
                <a:cs typeface="Inter"/>
                <a:sym typeface="Inter"/>
              </a:rPr>
              <a:t>other causal factors</a:t>
            </a:r>
            <a:r>
              <a:rPr lang="en" sz="1300">
                <a:latin typeface="Inter"/>
                <a:ea typeface="Inter"/>
                <a:cs typeface="Inter"/>
                <a:sym typeface="Inter"/>
              </a:rPr>
              <a:t> such as company performance.</a:t>
            </a:r>
            <a:endParaRPr sz="1300">
              <a:latin typeface="Inter"/>
              <a:ea typeface="Inter"/>
              <a:cs typeface="Inter"/>
              <a:sym typeface="Inter"/>
            </a:endParaRPr>
          </a:p>
        </p:txBody>
      </p:sp>
      <p:sp>
        <p:nvSpPr>
          <p:cNvPr id="5493" name="Google Shape;5493;p206"/>
          <p:cNvSpPr/>
          <p:nvPr/>
        </p:nvSpPr>
        <p:spPr>
          <a:xfrm>
            <a:off x="3135325" y="2898250"/>
            <a:ext cx="2872500" cy="1600800"/>
          </a:xfrm>
          <a:prstGeom prst="roundRect">
            <a:avLst>
              <a:gd name="adj" fmla="val 6285"/>
            </a:avLst>
          </a:prstGeom>
          <a:solidFill>
            <a:srgbClr val="E38075">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Inter"/>
                <a:ea typeface="Inter"/>
                <a:cs typeface="Inter"/>
                <a:sym typeface="Inter"/>
              </a:rPr>
              <a:t>Primary employee data </a:t>
            </a:r>
            <a:r>
              <a:rPr lang="en" sz="1300">
                <a:latin typeface="Inter"/>
                <a:ea typeface="Inter"/>
                <a:cs typeface="Inter"/>
                <a:sym typeface="Inter"/>
              </a:rPr>
              <a:t>can be gathered through an internal assessment, using approaches such as 360° feedback, pulse surveys, and focus groups.</a:t>
            </a:r>
            <a:endParaRPr sz="1300">
              <a:latin typeface="Inter"/>
              <a:ea typeface="Inter"/>
              <a:cs typeface="Inter"/>
              <a:sym typeface="Inter"/>
            </a:endParaRPr>
          </a:p>
        </p:txBody>
      </p:sp>
      <p:sp>
        <p:nvSpPr>
          <p:cNvPr id="5494" name="Google Shape;5494;p206"/>
          <p:cNvSpPr/>
          <p:nvPr/>
        </p:nvSpPr>
        <p:spPr>
          <a:xfrm>
            <a:off x="6145225" y="2898250"/>
            <a:ext cx="2872500" cy="1600800"/>
          </a:xfrm>
          <a:prstGeom prst="roundRect">
            <a:avLst>
              <a:gd name="adj" fmla="val 6285"/>
            </a:avLst>
          </a:prstGeom>
          <a:solidFill>
            <a:srgbClr val="E38075">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Inter"/>
                <a:ea typeface="Inter"/>
                <a:cs typeface="Inter"/>
                <a:sym typeface="Inter"/>
              </a:rPr>
              <a:t>Time series analysis </a:t>
            </a:r>
            <a:r>
              <a:rPr lang="en" sz="1300">
                <a:latin typeface="Inter"/>
                <a:ea typeface="Inter"/>
                <a:cs typeface="Inter"/>
                <a:sym typeface="Inter"/>
              </a:rPr>
              <a:t>can be conducted with longitudinal data to examine how attrition factors influence one another over time.</a:t>
            </a:r>
            <a:endParaRPr sz="1300">
              <a:latin typeface="Inter"/>
              <a:ea typeface="Inter"/>
              <a:cs typeface="Inter"/>
              <a:sym typeface="Inter"/>
            </a:endParaRPr>
          </a:p>
        </p:txBody>
      </p:sp>
      <p:sp>
        <p:nvSpPr>
          <p:cNvPr id="5495" name="Google Shape;5495;p206"/>
          <p:cNvSpPr/>
          <p:nvPr/>
        </p:nvSpPr>
        <p:spPr>
          <a:xfrm>
            <a:off x="1399975" y="2610550"/>
            <a:ext cx="323400" cy="5628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96" name="Google Shape;5496;p206"/>
          <p:cNvSpPr/>
          <p:nvPr/>
        </p:nvSpPr>
        <p:spPr>
          <a:xfrm>
            <a:off x="4409875" y="2610550"/>
            <a:ext cx="323400" cy="5628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97" name="Google Shape;5497;p206"/>
          <p:cNvSpPr/>
          <p:nvPr/>
        </p:nvSpPr>
        <p:spPr>
          <a:xfrm>
            <a:off x="7419775" y="2610550"/>
            <a:ext cx="323400" cy="5628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501"/>
        <p:cNvGrpSpPr/>
        <p:nvPr/>
      </p:nvGrpSpPr>
      <p:grpSpPr>
        <a:xfrm>
          <a:off x="0" y="0"/>
          <a:ext cx="0" cy="0"/>
          <a:chOff x="0" y="0"/>
          <a:chExt cx="0" cy="0"/>
        </a:xfrm>
      </p:grpSpPr>
      <p:pic>
        <p:nvPicPr>
          <p:cNvPr id="5502" name="Google Shape;5502;p207"/>
          <p:cNvPicPr preferRelativeResize="0">
            <a:picLocks noGrp="1"/>
          </p:cNvPicPr>
          <p:nvPr>
            <p:ph type="pic" idx="2"/>
          </p:nvPr>
        </p:nvPicPr>
        <p:blipFill rotWithShape="1">
          <a:blip r:embed="rId3">
            <a:alphaModFix/>
          </a:blip>
          <a:srcRect t="4930" b="4930"/>
          <a:stretch/>
        </p:blipFill>
        <p:spPr>
          <a:xfrm>
            <a:off x="-8" y="4"/>
            <a:ext cx="9143875" cy="5143420"/>
          </a:xfrm>
          <a:prstGeom prst="rect">
            <a:avLst/>
          </a:prstGeom>
          <a:noFill/>
          <a:ln>
            <a:noFill/>
          </a:ln>
        </p:spPr>
      </p:pic>
      <p:grpSp>
        <p:nvGrpSpPr>
          <p:cNvPr id="5503" name="Google Shape;5503;p207"/>
          <p:cNvGrpSpPr/>
          <p:nvPr/>
        </p:nvGrpSpPr>
        <p:grpSpPr>
          <a:xfrm>
            <a:off x="-4125" y="-75"/>
            <a:ext cx="9144000" cy="5143500"/>
            <a:chOff x="0" y="0"/>
            <a:chExt cx="12192000" cy="6858000"/>
          </a:xfrm>
        </p:grpSpPr>
        <p:sp>
          <p:nvSpPr>
            <p:cNvPr id="5504" name="Google Shape;5504;p207"/>
            <p:cNvSpPr/>
            <p:nvPr/>
          </p:nvSpPr>
          <p:spPr>
            <a:xfrm>
              <a:off x="0" y="0"/>
              <a:ext cx="12192000" cy="6858000"/>
            </a:xfrm>
            <a:prstGeom prst="rect">
              <a:avLst/>
            </a:prstGeom>
            <a:gradFill>
              <a:gsLst>
                <a:gs pos="0">
                  <a:srgbClr val="3F3F3F">
                    <a:alpha val="84705"/>
                  </a:srgbClr>
                </a:gs>
                <a:gs pos="1000">
                  <a:srgbClr val="3F3F3F">
                    <a:alpha val="84705"/>
                  </a:srgbClr>
                </a:gs>
                <a:gs pos="100000">
                  <a:srgbClr val="0C0C0C"/>
                </a:gs>
              </a:gsLst>
              <a:lin ang="8100019" scaled="0"/>
            </a:gra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5505" name="Google Shape;5505;p207"/>
            <p:cNvGrpSpPr/>
            <p:nvPr/>
          </p:nvGrpSpPr>
          <p:grpSpPr>
            <a:xfrm>
              <a:off x="0" y="0"/>
              <a:ext cx="12192000" cy="6858000"/>
              <a:chOff x="0" y="0"/>
              <a:chExt cx="12192000" cy="6858000"/>
            </a:xfrm>
          </p:grpSpPr>
          <p:grpSp>
            <p:nvGrpSpPr>
              <p:cNvPr id="5506" name="Google Shape;5506;p207"/>
              <p:cNvGrpSpPr/>
              <p:nvPr/>
            </p:nvGrpSpPr>
            <p:grpSpPr>
              <a:xfrm>
                <a:off x="609600" y="0"/>
                <a:ext cx="10972800" cy="6858000"/>
                <a:chOff x="609600" y="0"/>
                <a:chExt cx="10972800" cy="6858000"/>
              </a:xfrm>
            </p:grpSpPr>
            <p:cxnSp>
              <p:nvCxnSpPr>
                <p:cNvPr id="5507" name="Google Shape;5507;p207"/>
                <p:cNvCxnSpPr/>
                <p:nvPr/>
              </p:nvCxnSpPr>
              <p:spPr>
                <a:xfrm>
                  <a:off x="609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508" name="Google Shape;5508;p207"/>
                <p:cNvCxnSpPr/>
                <p:nvPr/>
              </p:nvCxnSpPr>
              <p:spPr>
                <a:xfrm>
                  <a:off x="11582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509" name="Google Shape;5509;p207"/>
                <p:cNvCxnSpPr/>
                <p:nvPr/>
              </p:nvCxnSpPr>
              <p:spPr>
                <a:xfrm>
                  <a:off x="60960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510" name="Google Shape;5510;p207"/>
                <p:cNvCxnSpPr/>
                <p:nvPr/>
              </p:nvCxnSpPr>
              <p:spPr>
                <a:xfrm>
                  <a:off x="24384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511" name="Google Shape;5511;p207"/>
                <p:cNvCxnSpPr/>
                <p:nvPr/>
              </p:nvCxnSpPr>
              <p:spPr>
                <a:xfrm>
                  <a:off x="97536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512" name="Google Shape;5512;p207"/>
                <p:cNvCxnSpPr/>
                <p:nvPr/>
              </p:nvCxnSpPr>
              <p:spPr>
                <a:xfrm>
                  <a:off x="79248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cxnSp>
              <p:nvCxnSpPr>
                <p:cNvPr id="5513" name="Google Shape;5513;p207"/>
                <p:cNvCxnSpPr/>
                <p:nvPr/>
              </p:nvCxnSpPr>
              <p:spPr>
                <a:xfrm>
                  <a:off x="4267200" y="0"/>
                  <a:ext cx="0" cy="6858000"/>
                </a:xfrm>
                <a:prstGeom prst="straightConnector1">
                  <a:avLst/>
                </a:prstGeom>
                <a:noFill/>
                <a:ln w="9525" cap="flat" cmpd="sng">
                  <a:solidFill>
                    <a:schemeClr val="lt1">
                      <a:alpha val="14900"/>
                    </a:schemeClr>
                  </a:solidFill>
                  <a:prstDash val="solid"/>
                  <a:round/>
                  <a:headEnd type="none" w="sm" len="sm"/>
                  <a:tailEnd type="none" w="sm" len="sm"/>
                </a:ln>
              </p:spPr>
            </p:cxnSp>
          </p:grpSp>
          <p:cxnSp>
            <p:nvCxnSpPr>
              <p:cNvPr id="5514" name="Google Shape;5514;p207"/>
              <p:cNvCxnSpPr/>
              <p:nvPr/>
            </p:nvCxnSpPr>
            <p:spPr>
              <a:xfrm rot="10800000">
                <a:off x="0" y="6416671"/>
                <a:ext cx="12192000" cy="0"/>
              </a:xfrm>
              <a:prstGeom prst="straightConnector1">
                <a:avLst/>
              </a:prstGeom>
              <a:noFill/>
              <a:ln w="9525" cap="flat" cmpd="sng">
                <a:solidFill>
                  <a:schemeClr val="lt1">
                    <a:alpha val="14900"/>
                  </a:schemeClr>
                </a:solidFill>
                <a:prstDash val="solid"/>
                <a:round/>
                <a:headEnd type="none" w="sm" len="sm"/>
                <a:tailEnd type="none" w="sm" len="sm"/>
              </a:ln>
            </p:spPr>
          </p:cxnSp>
        </p:grpSp>
      </p:grpSp>
      <p:sp>
        <p:nvSpPr>
          <p:cNvPr id="5515" name="Google Shape;5515;p207"/>
          <p:cNvSpPr/>
          <p:nvPr/>
        </p:nvSpPr>
        <p:spPr>
          <a:xfrm flipH="1">
            <a:off x="4508910" y="763712"/>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516" name="Google Shape;5516;p207"/>
          <p:cNvSpPr/>
          <p:nvPr/>
        </p:nvSpPr>
        <p:spPr>
          <a:xfrm flipH="1">
            <a:off x="1777478"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517" name="Google Shape;5517;p207"/>
          <p:cNvSpPr/>
          <p:nvPr/>
        </p:nvSpPr>
        <p:spPr>
          <a:xfrm flipH="1">
            <a:off x="7259859" y="72428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518" name="Google Shape;5518;p207"/>
          <p:cNvSpPr/>
          <p:nvPr/>
        </p:nvSpPr>
        <p:spPr>
          <a:xfrm flipH="1">
            <a:off x="1763644"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519" name="Google Shape;5519;p207"/>
          <p:cNvSpPr/>
          <p:nvPr/>
        </p:nvSpPr>
        <p:spPr>
          <a:xfrm flipH="1">
            <a:off x="4002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5520" name="Google Shape;5520;p207"/>
          <p:cNvSpPr/>
          <p:nvPr/>
        </p:nvSpPr>
        <p:spPr>
          <a:xfrm flipH="1">
            <a:off x="8629895" y="2524604"/>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5521" name="Google Shape;5521;p207"/>
          <p:cNvGrpSpPr/>
          <p:nvPr/>
        </p:nvGrpSpPr>
        <p:grpSpPr>
          <a:xfrm>
            <a:off x="1828743" y="2571749"/>
            <a:ext cx="552581" cy="564122"/>
            <a:chOff x="2438325" y="3429000"/>
            <a:chExt cx="736775" cy="752163"/>
          </a:xfrm>
        </p:grpSpPr>
        <p:cxnSp>
          <p:nvCxnSpPr>
            <p:cNvPr id="5522" name="Google Shape;5522;p207"/>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5523" name="Google Shape;5523;p207"/>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grpSp>
        <p:nvGrpSpPr>
          <p:cNvPr id="5524" name="Google Shape;5524;p207"/>
          <p:cNvGrpSpPr/>
          <p:nvPr/>
        </p:nvGrpSpPr>
        <p:grpSpPr>
          <a:xfrm flipH="1">
            <a:off x="6762620" y="2571749"/>
            <a:ext cx="552581" cy="564122"/>
            <a:chOff x="2438325" y="3429000"/>
            <a:chExt cx="736775" cy="752163"/>
          </a:xfrm>
        </p:grpSpPr>
        <p:cxnSp>
          <p:nvCxnSpPr>
            <p:cNvPr id="5525" name="Google Shape;5525;p207"/>
            <p:cNvCxnSpPr/>
            <p:nvPr/>
          </p:nvCxnSpPr>
          <p:spPr>
            <a:xfrm>
              <a:off x="2654300" y="3429000"/>
              <a:ext cx="520800" cy="0"/>
            </a:xfrm>
            <a:prstGeom prst="straightConnector1">
              <a:avLst/>
            </a:prstGeom>
            <a:noFill/>
            <a:ln w="9525" cap="flat" cmpd="sng">
              <a:solidFill>
                <a:srgbClr val="CB0000"/>
              </a:solidFill>
              <a:prstDash val="solid"/>
              <a:round/>
              <a:headEnd type="none" w="sm" len="sm"/>
              <a:tailEnd type="none" w="sm" len="sm"/>
            </a:ln>
          </p:spPr>
        </p:cxnSp>
        <p:cxnSp>
          <p:nvCxnSpPr>
            <p:cNvPr id="5526" name="Google Shape;5526;p207"/>
            <p:cNvCxnSpPr/>
            <p:nvPr/>
          </p:nvCxnSpPr>
          <p:spPr>
            <a:xfrm rot="5400000">
              <a:off x="2177925" y="3920763"/>
              <a:ext cx="520800" cy="0"/>
            </a:xfrm>
            <a:prstGeom prst="straightConnector1">
              <a:avLst/>
            </a:prstGeom>
            <a:noFill/>
            <a:ln w="9525" cap="flat" cmpd="sng">
              <a:solidFill>
                <a:srgbClr val="CB0000"/>
              </a:solidFill>
              <a:prstDash val="solid"/>
              <a:round/>
              <a:headEnd type="none" w="sm" len="sm"/>
              <a:tailEnd type="none" w="sm" len="sm"/>
            </a:ln>
          </p:spPr>
        </p:cxnSp>
      </p:grpSp>
      <p:sp>
        <p:nvSpPr>
          <p:cNvPr id="5527" name="Google Shape;5527;p207"/>
          <p:cNvSpPr/>
          <p:nvPr/>
        </p:nvSpPr>
        <p:spPr>
          <a:xfrm flipH="1">
            <a:off x="7255177" y="2563937"/>
            <a:ext cx="126300" cy="34500"/>
          </a:xfrm>
          <a:prstGeom prst="rect">
            <a:avLst/>
          </a:pr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pic>
        <p:nvPicPr>
          <p:cNvPr id="5528" name="Google Shape;5528;p207"/>
          <p:cNvPicPr preferRelativeResize="0"/>
          <p:nvPr/>
        </p:nvPicPr>
        <p:blipFill rotWithShape="1">
          <a:blip r:embed="rId4">
            <a:alphaModFix/>
          </a:blip>
          <a:srcRect l="15625" t="81250" r="18749" b="9374"/>
          <a:stretch/>
        </p:blipFill>
        <p:spPr>
          <a:xfrm>
            <a:off x="398515" y="195985"/>
            <a:ext cx="1125140" cy="160736"/>
          </a:xfrm>
          <a:prstGeom prst="rect">
            <a:avLst/>
          </a:prstGeom>
          <a:noFill/>
          <a:ln>
            <a:noFill/>
          </a:ln>
        </p:spPr>
      </p:pic>
      <p:sp>
        <p:nvSpPr>
          <p:cNvPr id="5529" name="Google Shape;5529;p207"/>
          <p:cNvSpPr txBox="1"/>
          <p:nvPr/>
        </p:nvSpPr>
        <p:spPr>
          <a:xfrm>
            <a:off x="2682875" y="1808435"/>
            <a:ext cx="3525300" cy="193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6000" b="1">
                <a:solidFill>
                  <a:srgbClr val="DF0024"/>
                </a:solidFill>
                <a:latin typeface="Elsie"/>
                <a:ea typeface="Elsie"/>
                <a:cs typeface="Elsie"/>
                <a:sym typeface="Elsie"/>
              </a:rPr>
              <a:t>THANK YOU</a:t>
            </a:r>
            <a:endParaRPr sz="6000" b="1">
              <a:solidFill>
                <a:srgbClr val="DF0024"/>
              </a:solidFill>
              <a:latin typeface="Elsie"/>
              <a:ea typeface="Elsie"/>
              <a:cs typeface="Elsie"/>
              <a:sym typeface="Elsie"/>
            </a:endParaRPr>
          </a:p>
        </p:txBody>
      </p:sp>
      <p:sp>
        <p:nvSpPr>
          <p:cNvPr id="5530" name="Google Shape;5530;p207"/>
          <p:cNvSpPr/>
          <p:nvPr/>
        </p:nvSpPr>
        <p:spPr>
          <a:xfrm rot="7085986">
            <a:off x="4967253" y="1569085"/>
            <a:ext cx="1482777" cy="1482777"/>
          </a:xfrm>
          <a:prstGeom prst="blockArc">
            <a:avLst>
              <a:gd name="adj1" fmla="val 5502533"/>
              <a:gd name="adj2" fmla="val 1980318"/>
              <a:gd name="adj3" fmla="val 1053"/>
            </a:avLst>
          </a:prstGeom>
          <a:solidFill>
            <a:srgbClr val="C00000"/>
          </a:solidFill>
          <a:ln w="9525" cap="flat" cmpd="sng">
            <a:solidFill>
              <a:srgbClr val="DF002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Elsie"/>
              <a:ea typeface="Elsie"/>
              <a:cs typeface="Elsie"/>
              <a:sym typeface="Elsie"/>
            </a:endParaRPr>
          </a:p>
        </p:txBody>
      </p:sp>
      <p:cxnSp>
        <p:nvCxnSpPr>
          <p:cNvPr id="5531" name="Google Shape;5531;p207"/>
          <p:cNvCxnSpPr/>
          <p:nvPr/>
        </p:nvCxnSpPr>
        <p:spPr>
          <a:xfrm>
            <a:off x="1331640" y="3869577"/>
            <a:ext cx="6696600" cy="0"/>
          </a:xfrm>
          <a:prstGeom prst="straightConnector1">
            <a:avLst/>
          </a:prstGeom>
          <a:noFill/>
          <a:ln w="9525" cap="flat" cmpd="sng">
            <a:solidFill>
              <a:srgbClr val="BFBFB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519"/>
                                        </p:tgtEl>
                                        <p:attrNameLst>
                                          <p:attrName>style.visibility</p:attrName>
                                        </p:attrNameLst>
                                      </p:cBhvr>
                                      <p:to>
                                        <p:strVal val="visible"/>
                                      </p:to>
                                    </p:set>
                                    <p:anim calcmode="lin" valueType="num">
                                      <p:cBhvr additive="base">
                                        <p:cTn id="7" dur="1000"/>
                                        <p:tgtEl>
                                          <p:spTgt spid="5519"/>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1000"/>
                                  </p:stCondLst>
                                  <p:childTnLst>
                                    <p:animRot by="-21600000">
                                      <p:cBhvr>
                                        <p:cTn id="9" dur="2000" fill="hold"/>
                                        <p:tgtEl>
                                          <p:spTgt spid="5519"/>
                                        </p:tgtEl>
                                        <p:attrNameLst>
                                          <p:attrName>r</p:attrName>
                                        </p:attrNameLst>
                                      </p:cBhvr>
                                    </p:animRot>
                                  </p:childTnLst>
                                </p:cTn>
                              </p:par>
                              <p:par>
                                <p:cTn id="10" presetID="2" presetClass="entr" presetSubtype="1" fill="hold" nodeType="withEffect">
                                  <p:stCondLst>
                                    <p:cond delay="0"/>
                                  </p:stCondLst>
                                  <p:childTnLst>
                                    <p:set>
                                      <p:cBhvr>
                                        <p:cTn id="11" dur="1" fill="hold">
                                          <p:stCondLst>
                                            <p:cond delay="0"/>
                                          </p:stCondLst>
                                        </p:cTn>
                                        <p:tgtEl>
                                          <p:spTgt spid="5518"/>
                                        </p:tgtEl>
                                        <p:attrNameLst>
                                          <p:attrName>style.visibility</p:attrName>
                                        </p:attrNameLst>
                                      </p:cBhvr>
                                      <p:to>
                                        <p:strVal val="visible"/>
                                      </p:to>
                                    </p:set>
                                    <p:anim calcmode="lin" valueType="num">
                                      <p:cBhvr additive="base">
                                        <p:cTn id="12" dur="1000"/>
                                        <p:tgtEl>
                                          <p:spTgt spid="5518"/>
                                        </p:tgtEl>
                                        <p:attrNameLst>
                                          <p:attrName>ppt_y</p:attrName>
                                        </p:attrNameLst>
                                      </p:cBhvr>
                                      <p:tavLst>
                                        <p:tav tm="0">
                                          <p:val>
                                            <p:strVal val="#ppt_y-1"/>
                                          </p:val>
                                        </p:tav>
                                        <p:tav tm="100000">
                                          <p:val>
                                            <p:strVal val="#ppt_y"/>
                                          </p:val>
                                        </p:tav>
                                      </p:tavLst>
                                    </p:anim>
                                  </p:childTnLst>
                                </p:cTn>
                              </p:par>
                              <p:par>
                                <p:cTn id="13" presetID="8" presetClass="emph" presetSubtype="0" fill="hold" nodeType="withEffect">
                                  <p:stCondLst>
                                    <p:cond delay="1000"/>
                                  </p:stCondLst>
                                  <p:childTnLst>
                                    <p:animRot by="-21600000">
                                      <p:cBhvr>
                                        <p:cTn id="14" dur="2000" fill="hold"/>
                                        <p:tgtEl>
                                          <p:spTgt spid="5518"/>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5527"/>
                                        </p:tgtEl>
                                        <p:attrNameLst>
                                          <p:attrName>style.visibility</p:attrName>
                                        </p:attrNameLst>
                                      </p:cBhvr>
                                      <p:to>
                                        <p:strVal val="visible"/>
                                      </p:to>
                                    </p:set>
                                    <p:anim calcmode="lin" valueType="num">
                                      <p:cBhvr additive="base">
                                        <p:cTn id="17" dur="1000"/>
                                        <p:tgtEl>
                                          <p:spTgt spid="5527"/>
                                        </p:tgtEl>
                                        <p:attrNameLst>
                                          <p:attrName>ppt_y</p:attrName>
                                        </p:attrNameLst>
                                      </p:cBhvr>
                                      <p:tavLst>
                                        <p:tav tm="0">
                                          <p:val>
                                            <p:strVal val="#ppt_y-1"/>
                                          </p:val>
                                        </p:tav>
                                        <p:tav tm="100000">
                                          <p:val>
                                            <p:strVal val="#ppt_y"/>
                                          </p:val>
                                        </p:tav>
                                      </p:tavLst>
                                    </p:anim>
                                  </p:childTnLst>
                                </p:cTn>
                              </p:par>
                              <p:par>
                                <p:cTn id="18" presetID="8" presetClass="emph" presetSubtype="0" fill="hold" nodeType="withEffect">
                                  <p:stCondLst>
                                    <p:cond delay="1000"/>
                                  </p:stCondLst>
                                  <p:childTnLst>
                                    <p:animRot by="-21600000">
                                      <p:cBhvr>
                                        <p:cTn id="19" dur="2000" fill="hold"/>
                                        <p:tgtEl>
                                          <p:spTgt spid="5527"/>
                                        </p:tgtEl>
                                        <p:attrNameLst>
                                          <p:attrName>r</p:attrName>
                                        </p:attrNameLst>
                                      </p:cBhvr>
                                    </p:animRot>
                                  </p:childTnLst>
                                </p:cTn>
                              </p:par>
                              <p:par>
                                <p:cTn id="20" presetID="2" presetClass="entr" presetSubtype="1" fill="hold" nodeType="withEffect">
                                  <p:stCondLst>
                                    <p:cond delay="0"/>
                                  </p:stCondLst>
                                  <p:childTnLst>
                                    <p:set>
                                      <p:cBhvr>
                                        <p:cTn id="21" dur="1" fill="hold">
                                          <p:stCondLst>
                                            <p:cond delay="0"/>
                                          </p:stCondLst>
                                        </p:cTn>
                                        <p:tgtEl>
                                          <p:spTgt spid="5520"/>
                                        </p:tgtEl>
                                        <p:attrNameLst>
                                          <p:attrName>style.visibility</p:attrName>
                                        </p:attrNameLst>
                                      </p:cBhvr>
                                      <p:to>
                                        <p:strVal val="visible"/>
                                      </p:to>
                                    </p:set>
                                    <p:anim calcmode="lin" valueType="num">
                                      <p:cBhvr additive="base">
                                        <p:cTn id="22" dur="1000"/>
                                        <p:tgtEl>
                                          <p:spTgt spid="5520"/>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1000"/>
                                  </p:stCondLst>
                                  <p:childTnLst>
                                    <p:animRot by="-21600000">
                                      <p:cBhvr>
                                        <p:cTn id="24" dur="2000" fill="hold"/>
                                        <p:tgtEl>
                                          <p:spTgt spid="5520"/>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5516"/>
                                        </p:tgtEl>
                                        <p:attrNameLst>
                                          <p:attrName>style.visibility</p:attrName>
                                        </p:attrNameLst>
                                      </p:cBhvr>
                                      <p:to>
                                        <p:strVal val="visible"/>
                                      </p:to>
                                    </p:set>
                                    <p:anim calcmode="lin" valueType="num">
                                      <p:cBhvr additive="base">
                                        <p:cTn id="27" dur="1000"/>
                                        <p:tgtEl>
                                          <p:spTgt spid="5516"/>
                                        </p:tgtEl>
                                        <p:attrNameLst>
                                          <p:attrName>ppt_y</p:attrName>
                                        </p:attrNameLst>
                                      </p:cBhvr>
                                      <p:tavLst>
                                        <p:tav tm="0">
                                          <p:val>
                                            <p:strVal val="#ppt_y-1"/>
                                          </p:val>
                                        </p:tav>
                                        <p:tav tm="100000">
                                          <p:val>
                                            <p:strVal val="#ppt_y"/>
                                          </p:val>
                                        </p:tav>
                                      </p:tavLst>
                                    </p:anim>
                                  </p:childTnLst>
                                </p:cTn>
                              </p:par>
                              <p:par>
                                <p:cTn id="28" presetID="8" presetClass="emph" presetSubtype="0" fill="hold" nodeType="withEffect">
                                  <p:stCondLst>
                                    <p:cond delay="1000"/>
                                  </p:stCondLst>
                                  <p:childTnLst>
                                    <p:animRot by="-21600000">
                                      <p:cBhvr>
                                        <p:cTn id="29" dur="2000" fill="hold"/>
                                        <p:tgtEl>
                                          <p:spTgt spid="5516"/>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5515"/>
                                        </p:tgtEl>
                                        <p:attrNameLst>
                                          <p:attrName>style.visibility</p:attrName>
                                        </p:attrNameLst>
                                      </p:cBhvr>
                                      <p:to>
                                        <p:strVal val="visible"/>
                                      </p:to>
                                    </p:set>
                                    <p:anim calcmode="lin" valueType="num">
                                      <p:cBhvr additive="base">
                                        <p:cTn id="32" dur="1000"/>
                                        <p:tgtEl>
                                          <p:spTgt spid="5515"/>
                                        </p:tgtEl>
                                        <p:attrNameLst>
                                          <p:attrName>ppt_y</p:attrName>
                                        </p:attrNameLst>
                                      </p:cBhvr>
                                      <p:tavLst>
                                        <p:tav tm="0">
                                          <p:val>
                                            <p:strVal val="#ppt_y-1"/>
                                          </p:val>
                                        </p:tav>
                                        <p:tav tm="100000">
                                          <p:val>
                                            <p:strVal val="#ppt_y"/>
                                          </p:val>
                                        </p:tav>
                                      </p:tavLst>
                                    </p:anim>
                                  </p:childTnLst>
                                </p:cTn>
                              </p:par>
                              <p:par>
                                <p:cTn id="33" presetID="8" presetClass="emph" presetSubtype="0" fill="hold" nodeType="withEffect">
                                  <p:stCondLst>
                                    <p:cond delay="1000"/>
                                  </p:stCondLst>
                                  <p:childTnLst>
                                    <p:animRot by="-21600000">
                                      <p:cBhvr>
                                        <p:cTn id="34" dur="2000" fill="hold"/>
                                        <p:tgtEl>
                                          <p:spTgt spid="5515"/>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5517"/>
                                        </p:tgtEl>
                                        <p:attrNameLst>
                                          <p:attrName>style.visibility</p:attrName>
                                        </p:attrNameLst>
                                      </p:cBhvr>
                                      <p:to>
                                        <p:strVal val="visible"/>
                                      </p:to>
                                    </p:set>
                                    <p:anim calcmode="lin" valueType="num">
                                      <p:cBhvr additive="base">
                                        <p:cTn id="37" dur="1000"/>
                                        <p:tgtEl>
                                          <p:spTgt spid="5517"/>
                                        </p:tgtEl>
                                        <p:attrNameLst>
                                          <p:attrName>ppt_y</p:attrName>
                                        </p:attrNameLst>
                                      </p:cBhvr>
                                      <p:tavLst>
                                        <p:tav tm="0">
                                          <p:val>
                                            <p:strVal val="#ppt_y-1"/>
                                          </p:val>
                                        </p:tav>
                                        <p:tav tm="100000">
                                          <p:val>
                                            <p:strVal val="#ppt_y"/>
                                          </p:val>
                                        </p:tav>
                                      </p:tavLst>
                                    </p:anim>
                                  </p:childTnLst>
                                </p:cTn>
                              </p:par>
                              <p:par>
                                <p:cTn id="38" presetID="8" presetClass="emph" presetSubtype="0" fill="hold" nodeType="withEffect">
                                  <p:stCondLst>
                                    <p:cond delay="1000"/>
                                  </p:stCondLst>
                                  <p:childTnLst>
                                    <p:animRot by="-21600000">
                                      <p:cBhvr>
                                        <p:cTn id="39" dur="2000" fill="hold"/>
                                        <p:tgtEl>
                                          <p:spTgt spid="5517"/>
                                        </p:tgtEl>
                                        <p:attrNameLst>
                                          <p:attrName>r</p:attrName>
                                        </p:attrNameLst>
                                      </p:cBhvr>
                                    </p:animRot>
                                  </p:childTnLst>
                                </p:cTn>
                              </p:par>
                              <p:par>
                                <p:cTn id="40" presetID="10" presetClass="entr" presetSubtype="0" fill="hold" nodeType="withEffect">
                                  <p:stCondLst>
                                    <p:cond delay="500"/>
                                  </p:stCondLst>
                                  <p:childTnLst>
                                    <p:set>
                                      <p:cBhvr>
                                        <p:cTn id="41" dur="1" fill="hold">
                                          <p:stCondLst>
                                            <p:cond delay="0"/>
                                          </p:stCondLst>
                                        </p:cTn>
                                        <p:tgtEl>
                                          <p:spTgt spid="5521"/>
                                        </p:tgtEl>
                                        <p:attrNameLst>
                                          <p:attrName>style.visibility</p:attrName>
                                        </p:attrNameLst>
                                      </p:cBhvr>
                                      <p:to>
                                        <p:strVal val="visible"/>
                                      </p:to>
                                    </p:set>
                                    <p:animEffect transition="in" filter="fade">
                                      <p:cBhvr>
                                        <p:cTn id="42" dur="1000"/>
                                        <p:tgtEl>
                                          <p:spTgt spid="5521"/>
                                        </p:tgtEl>
                                      </p:cBhvr>
                                    </p:animEffect>
                                  </p:childTnLst>
                                </p:cTn>
                              </p:par>
                              <p:par>
                                <p:cTn id="43" presetID="10" presetClass="entr" presetSubtype="0" fill="hold" nodeType="withEffect">
                                  <p:stCondLst>
                                    <p:cond delay="500"/>
                                  </p:stCondLst>
                                  <p:childTnLst>
                                    <p:set>
                                      <p:cBhvr>
                                        <p:cTn id="44" dur="1" fill="hold">
                                          <p:stCondLst>
                                            <p:cond delay="0"/>
                                          </p:stCondLst>
                                        </p:cTn>
                                        <p:tgtEl>
                                          <p:spTgt spid="5524"/>
                                        </p:tgtEl>
                                        <p:attrNameLst>
                                          <p:attrName>style.visibility</p:attrName>
                                        </p:attrNameLst>
                                      </p:cBhvr>
                                      <p:to>
                                        <p:strVal val="visible"/>
                                      </p:to>
                                    </p:set>
                                    <p:animEffect transition="in" filter="fade">
                                      <p:cBhvr>
                                        <p:cTn id="45" dur="1000"/>
                                        <p:tgtEl>
                                          <p:spTgt spid="5524"/>
                                        </p:tgtEl>
                                      </p:cBhvr>
                                    </p:animEffect>
                                  </p:childTnLst>
                                </p:cTn>
                              </p:par>
                              <p:par>
                                <p:cTn id="46" presetID="10" presetClass="entr" presetSubtype="0" fill="hold" nodeType="withEffect">
                                  <p:stCondLst>
                                    <p:cond delay="0"/>
                                  </p:stCondLst>
                                  <p:childTnLst>
                                    <p:set>
                                      <p:cBhvr>
                                        <p:cTn id="47" dur="1" fill="hold">
                                          <p:stCondLst>
                                            <p:cond delay="0"/>
                                          </p:stCondLst>
                                        </p:cTn>
                                        <p:tgtEl>
                                          <p:spTgt spid="5503"/>
                                        </p:tgtEl>
                                        <p:attrNameLst>
                                          <p:attrName>style.visibility</p:attrName>
                                        </p:attrNameLst>
                                      </p:cBhvr>
                                      <p:to>
                                        <p:strVal val="visible"/>
                                      </p:to>
                                    </p:set>
                                    <p:animEffect transition="in" filter="fade">
                                      <p:cBhvr>
                                        <p:cTn id="48" dur="1"/>
                                        <p:tgtEl>
                                          <p:spTgt spid="5503"/>
                                        </p:tgtEl>
                                      </p:cBhvr>
                                    </p:animEffect>
                                  </p:childTnLst>
                                </p:cTn>
                              </p:par>
                              <p:par>
                                <p:cTn id="49" presetID="1" presetClass="entr" presetSubtype="0" fill="hold" nodeType="withEffect">
                                  <p:stCondLst>
                                    <p:cond delay="0"/>
                                  </p:stCondLst>
                                  <p:childTnLst>
                                    <p:set>
                                      <p:cBhvr>
                                        <p:cTn id="50" dur="1" fill="hold">
                                          <p:stCondLst>
                                            <p:cond delay="0"/>
                                          </p:stCondLst>
                                        </p:cTn>
                                        <p:tgtEl>
                                          <p:spTgt spid="5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3"/>
        <p:cNvGrpSpPr/>
        <p:nvPr/>
      </p:nvGrpSpPr>
      <p:grpSpPr>
        <a:xfrm>
          <a:off x="0" y="0"/>
          <a:ext cx="0" cy="0"/>
          <a:chOff x="0" y="0"/>
          <a:chExt cx="0" cy="0"/>
        </a:xfrm>
      </p:grpSpPr>
      <p:sp>
        <p:nvSpPr>
          <p:cNvPr id="3154" name="Google Shape;3154;p136"/>
          <p:cNvSpPr/>
          <p:nvPr/>
        </p:nvSpPr>
        <p:spPr>
          <a:xfrm>
            <a:off x="456300" y="3818875"/>
            <a:ext cx="3891600" cy="747600"/>
          </a:xfrm>
          <a:prstGeom prst="roundRect">
            <a:avLst>
              <a:gd name="adj" fmla="val 15098"/>
            </a:avLst>
          </a:prstGeom>
          <a:solidFill>
            <a:srgbClr val="E38075">
              <a:alpha val="1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Tangible and Intangible Cost</a:t>
            </a:r>
            <a:endParaRPr>
              <a:solidFill>
                <a:schemeClr val="dk2"/>
              </a:solidFill>
            </a:endParaRPr>
          </a:p>
        </p:txBody>
      </p:sp>
      <p:sp>
        <p:nvSpPr>
          <p:cNvPr id="3156" name="Google Shape;3156;p136"/>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157" name="Google Shape;3157;p136"/>
          <p:cNvSpPr/>
          <p:nvPr/>
        </p:nvSpPr>
        <p:spPr>
          <a:xfrm>
            <a:off x="111510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158" name="Google Shape;3158;p136"/>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159" name="Google Shape;3159;p136"/>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160" name="Google Shape;3160;p136"/>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161" name="Google Shape;3161;p136"/>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162" name="Google Shape;3162;p136"/>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163" name="Google Shape;3163;p136"/>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164" name="Google Shape;3164;p136"/>
          <p:cNvSpPr/>
          <p:nvPr/>
        </p:nvSpPr>
        <p:spPr>
          <a:xfrm>
            <a:off x="457200" y="1689051"/>
            <a:ext cx="3891600" cy="1412100"/>
          </a:xfrm>
          <a:prstGeom prst="roundRect">
            <a:avLst>
              <a:gd name="adj" fmla="val 9953"/>
            </a:avLst>
          </a:prstGeom>
          <a:solidFill>
            <a:srgbClr val="D3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6"/>
          <p:cNvSpPr/>
          <p:nvPr/>
        </p:nvSpPr>
        <p:spPr>
          <a:xfrm>
            <a:off x="457200" y="1177375"/>
            <a:ext cx="3891600" cy="468000"/>
          </a:xfrm>
          <a:prstGeom prst="roundRect">
            <a:avLst>
              <a:gd name="adj" fmla="val 33745"/>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500" b="1">
                <a:solidFill>
                  <a:schemeClr val="lt2"/>
                </a:solidFill>
                <a:latin typeface="Inter"/>
                <a:ea typeface="Inter"/>
                <a:cs typeface="Inter"/>
                <a:sym typeface="Inter"/>
              </a:rPr>
              <a:t>Tangible Cost 1</a:t>
            </a:r>
            <a:endParaRPr sz="1500" b="1">
              <a:solidFill>
                <a:schemeClr val="lt2"/>
              </a:solidFill>
              <a:latin typeface="Inter"/>
              <a:ea typeface="Inter"/>
              <a:cs typeface="Inter"/>
              <a:sym typeface="Inter"/>
            </a:endParaRPr>
          </a:p>
        </p:txBody>
      </p:sp>
      <p:grpSp>
        <p:nvGrpSpPr>
          <p:cNvPr id="3166" name="Google Shape;3166;p136"/>
          <p:cNvGrpSpPr/>
          <p:nvPr/>
        </p:nvGrpSpPr>
        <p:grpSpPr>
          <a:xfrm>
            <a:off x="3866196" y="1234854"/>
            <a:ext cx="381930" cy="353363"/>
            <a:chOff x="7142746" y="4629313"/>
            <a:chExt cx="381930" cy="366407"/>
          </a:xfrm>
        </p:grpSpPr>
        <p:sp>
          <p:nvSpPr>
            <p:cNvPr id="3167" name="Google Shape;3167;p136"/>
            <p:cNvSpPr/>
            <p:nvPr/>
          </p:nvSpPr>
          <p:spPr>
            <a:xfrm>
              <a:off x="7206241" y="4757432"/>
              <a:ext cx="200368" cy="181118"/>
            </a:xfrm>
            <a:custGeom>
              <a:avLst/>
              <a:gdLst/>
              <a:ahLst/>
              <a:cxnLst/>
              <a:rect l="l" t="t" r="r" b="b"/>
              <a:pathLst>
                <a:path w="5860" h="5297" extrusionOk="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6"/>
            <p:cNvSpPr/>
            <p:nvPr/>
          </p:nvSpPr>
          <p:spPr>
            <a:xfrm>
              <a:off x="7255923" y="4812345"/>
              <a:ext cx="94508" cy="71428"/>
            </a:xfrm>
            <a:custGeom>
              <a:avLst/>
              <a:gdLst/>
              <a:ahLst/>
              <a:cxnLst/>
              <a:rect l="l" t="t" r="r" b="b"/>
              <a:pathLst>
                <a:path w="2764" h="2089" extrusionOk="0">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6"/>
            <p:cNvSpPr/>
            <p:nvPr/>
          </p:nvSpPr>
          <p:spPr>
            <a:xfrm>
              <a:off x="7142746" y="4701322"/>
              <a:ext cx="324931" cy="294397"/>
            </a:xfrm>
            <a:custGeom>
              <a:avLst/>
              <a:gdLst/>
              <a:ahLst/>
              <a:cxnLst/>
              <a:rect l="l" t="t" r="r" b="b"/>
              <a:pathLst>
                <a:path w="9503" h="8610" extrusionOk="0">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6"/>
            <p:cNvSpPr/>
            <p:nvPr/>
          </p:nvSpPr>
          <p:spPr>
            <a:xfrm>
              <a:off x="7400865" y="4707306"/>
              <a:ext cx="45647" cy="45647"/>
            </a:xfrm>
            <a:custGeom>
              <a:avLst/>
              <a:gdLst/>
              <a:ahLst/>
              <a:cxnLst/>
              <a:rect l="l" t="t" r="r" b="b"/>
              <a:pathLst>
                <a:path w="1335" h="1335" extrusionOk="0">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6"/>
            <p:cNvSpPr/>
            <p:nvPr/>
          </p:nvSpPr>
          <p:spPr>
            <a:xfrm>
              <a:off x="7479029" y="4649555"/>
              <a:ext cx="29542" cy="25234"/>
            </a:xfrm>
            <a:custGeom>
              <a:avLst/>
              <a:gdLst/>
              <a:ahLst/>
              <a:cxnLst/>
              <a:rect l="l" t="t" r="r" b="b"/>
              <a:pathLst>
                <a:path w="864" h="738" extrusionOk="0">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6"/>
            <p:cNvSpPr/>
            <p:nvPr/>
          </p:nvSpPr>
          <p:spPr>
            <a:xfrm>
              <a:off x="7422030" y="4629313"/>
              <a:ext cx="57033" cy="78027"/>
            </a:xfrm>
            <a:custGeom>
              <a:avLst/>
              <a:gdLst/>
              <a:ahLst/>
              <a:cxnLst/>
              <a:rect l="l" t="t" r="r" b="b"/>
              <a:pathLst>
                <a:path w="1668" h="2282" extrusionOk="0">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6"/>
            <p:cNvSpPr/>
            <p:nvPr/>
          </p:nvSpPr>
          <p:spPr>
            <a:xfrm>
              <a:off x="7446478" y="4674755"/>
              <a:ext cx="78198" cy="56212"/>
            </a:xfrm>
            <a:custGeom>
              <a:avLst/>
              <a:gdLst/>
              <a:ahLst/>
              <a:cxnLst/>
              <a:rect l="l" t="t" r="r" b="b"/>
              <a:pathLst>
                <a:path w="2287" h="1644" extrusionOk="0">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4" name="Google Shape;3174;p136"/>
          <p:cNvSpPr txBox="1"/>
          <p:nvPr/>
        </p:nvSpPr>
        <p:spPr>
          <a:xfrm>
            <a:off x="457200" y="1742450"/>
            <a:ext cx="3891600" cy="130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Automotive Industry</a:t>
            </a:r>
            <a:endParaRPr sz="1300" b="1">
              <a:solidFill>
                <a:schemeClr val="lt1"/>
              </a:solidFill>
              <a:latin typeface="Inter"/>
              <a:ea typeface="Inter"/>
              <a:cs typeface="Inter"/>
              <a:sym typeface="Inter"/>
            </a:endParaRPr>
          </a:p>
          <a:p>
            <a:pPr marL="457200" lvl="0" indent="-311150" algn="l" rtl="0">
              <a:lnSpc>
                <a:spcPct val="115000"/>
              </a:lnSpc>
              <a:spcBef>
                <a:spcPts val="0"/>
              </a:spcBef>
              <a:spcAft>
                <a:spcPts val="0"/>
              </a:spcAft>
              <a:buClr>
                <a:schemeClr val="lt1"/>
              </a:buClr>
              <a:buSzPts val="1300"/>
              <a:buFont typeface="Inter"/>
              <a:buChar char="➔"/>
            </a:pPr>
            <a:r>
              <a:rPr lang="en" sz="1300">
                <a:solidFill>
                  <a:schemeClr val="lt1"/>
                </a:solidFill>
                <a:latin typeface="Inter"/>
                <a:ea typeface="Inter"/>
                <a:cs typeface="Inter"/>
                <a:sym typeface="Inter"/>
              </a:rPr>
              <a:t>Attrition rate = 46%</a:t>
            </a:r>
            <a:endParaRPr sz="1300">
              <a:solidFill>
                <a:schemeClr val="lt1"/>
              </a:solidFill>
              <a:latin typeface="Inter"/>
              <a:ea typeface="Inter"/>
              <a:cs typeface="Inter"/>
              <a:sym typeface="Inter"/>
            </a:endParaRPr>
          </a:p>
          <a:p>
            <a:pPr marL="457200" lvl="0" indent="-311150" algn="l" rtl="0">
              <a:lnSpc>
                <a:spcPct val="115000"/>
              </a:lnSpc>
              <a:spcBef>
                <a:spcPts val="0"/>
              </a:spcBef>
              <a:spcAft>
                <a:spcPts val="0"/>
              </a:spcAft>
              <a:buClr>
                <a:schemeClr val="lt1"/>
              </a:buClr>
              <a:buSzPts val="1300"/>
              <a:buFont typeface="Inter"/>
              <a:buChar char="➔"/>
            </a:pPr>
            <a:r>
              <a:rPr lang="en" sz="1300">
                <a:solidFill>
                  <a:schemeClr val="lt1"/>
                </a:solidFill>
                <a:latin typeface="Inter"/>
                <a:ea typeface="Inter"/>
                <a:cs typeface="Inter"/>
                <a:sym typeface="Inter"/>
              </a:rPr>
              <a:t>Median employee tenure = 3.1 years</a:t>
            </a:r>
            <a:endParaRPr sz="1300">
              <a:solidFill>
                <a:schemeClr val="lt1"/>
              </a:solidFill>
              <a:latin typeface="Inter"/>
              <a:ea typeface="Inter"/>
              <a:cs typeface="Inter"/>
              <a:sym typeface="Inter"/>
            </a:endParaRPr>
          </a:p>
          <a:p>
            <a:pPr marL="0" lvl="0" indent="0" algn="l" rtl="0">
              <a:lnSpc>
                <a:spcPct val="115000"/>
              </a:lnSpc>
              <a:spcBef>
                <a:spcPts val="0"/>
              </a:spcBef>
              <a:spcAft>
                <a:spcPts val="0"/>
              </a:spcAft>
              <a:buNone/>
            </a:pPr>
            <a:endParaRPr sz="1300">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70% </a:t>
            </a:r>
            <a:r>
              <a:rPr lang="en" sz="1300">
                <a:solidFill>
                  <a:schemeClr val="lt1"/>
                </a:solidFill>
                <a:latin typeface="Inter"/>
                <a:ea typeface="Inter"/>
                <a:cs typeface="Inter"/>
                <a:sym typeface="Inter"/>
              </a:rPr>
              <a:t>of Tesla’s workforce</a:t>
            </a:r>
            <a:r>
              <a:rPr lang="en" sz="1300" b="1">
                <a:solidFill>
                  <a:schemeClr val="lt1"/>
                </a:solidFill>
                <a:latin typeface="Inter"/>
                <a:ea typeface="Inter"/>
                <a:cs typeface="Inter"/>
                <a:sym typeface="Inter"/>
              </a:rPr>
              <a:t> was replaced</a:t>
            </a:r>
            <a:r>
              <a:rPr lang="en" sz="1300">
                <a:solidFill>
                  <a:schemeClr val="lt1"/>
                </a:solidFill>
                <a:latin typeface="Inter"/>
                <a:ea typeface="Inter"/>
                <a:cs typeface="Inter"/>
                <a:sym typeface="Inter"/>
              </a:rPr>
              <a:t> in 2018</a:t>
            </a:r>
            <a:endParaRPr>
              <a:solidFill>
                <a:schemeClr val="lt1"/>
              </a:solidFill>
              <a:latin typeface="Inter"/>
              <a:ea typeface="Inter"/>
              <a:cs typeface="Inter"/>
              <a:sym typeface="Inter"/>
            </a:endParaRPr>
          </a:p>
        </p:txBody>
      </p:sp>
      <p:sp>
        <p:nvSpPr>
          <p:cNvPr id="3175" name="Google Shape;3175;p136"/>
          <p:cNvSpPr/>
          <p:nvPr/>
        </p:nvSpPr>
        <p:spPr>
          <a:xfrm>
            <a:off x="4796950" y="1689051"/>
            <a:ext cx="3891600" cy="1412100"/>
          </a:xfrm>
          <a:prstGeom prst="roundRect">
            <a:avLst>
              <a:gd name="adj" fmla="val 11053"/>
            </a:avLst>
          </a:prstGeom>
          <a:solidFill>
            <a:srgbClr val="D3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6"/>
          <p:cNvSpPr/>
          <p:nvPr/>
        </p:nvSpPr>
        <p:spPr>
          <a:xfrm>
            <a:off x="4796950" y="1177375"/>
            <a:ext cx="3891600" cy="468000"/>
          </a:xfrm>
          <a:prstGeom prst="roundRect">
            <a:avLst>
              <a:gd name="adj" fmla="val 33745"/>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2"/>
                </a:solidFill>
                <a:latin typeface="Inter"/>
                <a:ea typeface="Inter"/>
                <a:cs typeface="Inter"/>
                <a:sym typeface="Inter"/>
              </a:rPr>
              <a:t>Tangible Cost 2</a:t>
            </a:r>
            <a:endParaRPr sz="1500" b="1">
              <a:solidFill>
                <a:schemeClr val="lt2"/>
              </a:solidFill>
              <a:latin typeface="Inter"/>
              <a:ea typeface="Inter"/>
              <a:cs typeface="Inter"/>
              <a:sym typeface="Inter"/>
            </a:endParaRPr>
          </a:p>
        </p:txBody>
      </p:sp>
      <p:grpSp>
        <p:nvGrpSpPr>
          <p:cNvPr id="3177" name="Google Shape;3177;p136"/>
          <p:cNvGrpSpPr/>
          <p:nvPr/>
        </p:nvGrpSpPr>
        <p:grpSpPr>
          <a:xfrm>
            <a:off x="8205946" y="1234854"/>
            <a:ext cx="381930" cy="353363"/>
            <a:chOff x="7142746" y="4629313"/>
            <a:chExt cx="381930" cy="366407"/>
          </a:xfrm>
        </p:grpSpPr>
        <p:sp>
          <p:nvSpPr>
            <p:cNvPr id="3178" name="Google Shape;3178;p136"/>
            <p:cNvSpPr/>
            <p:nvPr/>
          </p:nvSpPr>
          <p:spPr>
            <a:xfrm>
              <a:off x="7206241" y="4757432"/>
              <a:ext cx="200368" cy="181118"/>
            </a:xfrm>
            <a:custGeom>
              <a:avLst/>
              <a:gdLst/>
              <a:ahLst/>
              <a:cxnLst/>
              <a:rect l="l" t="t" r="r" b="b"/>
              <a:pathLst>
                <a:path w="5860" h="5297" extrusionOk="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6"/>
            <p:cNvSpPr/>
            <p:nvPr/>
          </p:nvSpPr>
          <p:spPr>
            <a:xfrm>
              <a:off x="7255923" y="4812345"/>
              <a:ext cx="94508" cy="71428"/>
            </a:xfrm>
            <a:custGeom>
              <a:avLst/>
              <a:gdLst/>
              <a:ahLst/>
              <a:cxnLst/>
              <a:rect l="l" t="t" r="r" b="b"/>
              <a:pathLst>
                <a:path w="2764" h="2089" extrusionOk="0">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6"/>
            <p:cNvSpPr/>
            <p:nvPr/>
          </p:nvSpPr>
          <p:spPr>
            <a:xfrm>
              <a:off x="7142746" y="4701322"/>
              <a:ext cx="324931" cy="294397"/>
            </a:xfrm>
            <a:custGeom>
              <a:avLst/>
              <a:gdLst/>
              <a:ahLst/>
              <a:cxnLst/>
              <a:rect l="l" t="t" r="r" b="b"/>
              <a:pathLst>
                <a:path w="9503" h="8610" extrusionOk="0">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6"/>
            <p:cNvSpPr/>
            <p:nvPr/>
          </p:nvSpPr>
          <p:spPr>
            <a:xfrm>
              <a:off x="7400865" y="4707306"/>
              <a:ext cx="45647" cy="45647"/>
            </a:xfrm>
            <a:custGeom>
              <a:avLst/>
              <a:gdLst/>
              <a:ahLst/>
              <a:cxnLst/>
              <a:rect l="l" t="t" r="r" b="b"/>
              <a:pathLst>
                <a:path w="1335" h="1335" extrusionOk="0">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6"/>
            <p:cNvSpPr/>
            <p:nvPr/>
          </p:nvSpPr>
          <p:spPr>
            <a:xfrm>
              <a:off x="7479029" y="4649555"/>
              <a:ext cx="29542" cy="25234"/>
            </a:xfrm>
            <a:custGeom>
              <a:avLst/>
              <a:gdLst/>
              <a:ahLst/>
              <a:cxnLst/>
              <a:rect l="l" t="t" r="r" b="b"/>
              <a:pathLst>
                <a:path w="864" h="738" extrusionOk="0">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6"/>
            <p:cNvSpPr/>
            <p:nvPr/>
          </p:nvSpPr>
          <p:spPr>
            <a:xfrm>
              <a:off x="7422030" y="4629313"/>
              <a:ext cx="57033" cy="78027"/>
            </a:xfrm>
            <a:custGeom>
              <a:avLst/>
              <a:gdLst/>
              <a:ahLst/>
              <a:cxnLst/>
              <a:rect l="l" t="t" r="r" b="b"/>
              <a:pathLst>
                <a:path w="1668" h="2282" extrusionOk="0">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6"/>
            <p:cNvSpPr/>
            <p:nvPr/>
          </p:nvSpPr>
          <p:spPr>
            <a:xfrm>
              <a:off x="7446478" y="4674755"/>
              <a:ext cx="78198" cy="56212"/>
            </a:xfrm>
            <a:custGeom>
              <a:avLst/>
              <a:gdLst/>
              <a:ahLst/>
              <a:cxnLst/>
              <a:rect l="l" t="t" r="r" b="b"/>
              <a:pathLst>
                <a:path w="2287" h="1644" extrusionOk="0">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5" name="Google Shape;3185;p136"/>
          <p:cNvSpPr txBox="1"/>
          <p:nvPr/>
        </p:nvSpPr>
        <p:spPr>
          <a:xfrm>
            <a:off x="4872300" y="1829975"/>
            <a:ext cx="3829800" cy="120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Cost of replacing an employee</a:t>
            </a:r>
            <a:br>
              <a:rPr lang="en" sz="1300">
                <a:solidFill>
                  <a:schemeClr val="lt1"/>
                </a:solidFill>
                <a:latin typeface="Inter"/>
                <a:ea typeface="Inter"/>
                <a:cs typeface="Inter"/>
                <a:sym typeface="Inter"/>
              </a:rPr>
            </a:br>
            <a:r>
              <a:rPr lang="en" sz="1300">
                <a:solidFill>
                  <a:schemeClr val="lt1"/>
                </a:solidFill>
                <a:latin typeface="Inter"/>
                <a:ea typeface="Inter"/>
                <a:cs typeface="Inter"/>
                <a:sym typeface="Inter"/>
              </a:rPr>
              <a:t>= Half to 2 times the employee's annual salary</a:t>
            </a:r>
            <a:endParaRPr sz="1300">
              <a:solidFill>
                <a:schemeClr val="lt1"/>
              </a:solidFill>
              <a:latin typeface="Inter"/>
              <a:ea typeface="Inter"/>
              <a:cs typeface="Inter"/>
              <a:sym typeface="Inter"/>
            </a:endParaRPr>
          </a:p>
          <a:p>
            <a:pPr marL="0" lvl="0" indent="0" algn="l" rtl="0">
              <a:lnSpc>
                <a:spcPct val="115000"/>
              </a:lnSpc>
              <a:spcBef>
                <a:spcPts val="1000"/>
              </a:spcBef>
              <a:spcAft>
                <a:spcPts val="0"/>
              </a:spcAft>
              <a:buNone/>
            </a:pPr>
            <a:r>
              <a:rPr lang="en" sz="1300">
                <a:solidFill>
                  <a:schemeClr val="lt1"/>
                </a:solidFill>
                <a:latin typeface="Inter"/>
                <a:ea typeface="Inter"/>
                <a:cs typeface="Inter"/>
                <a:sym typeface="Inter"/>
              </a:rPr>
              <a:t>With a headcount of 140,000, total cost of attrition is </a:t>
            </a:r>
            <a:r>
              <a:rPr lang="en" sz="1300" b="1">
                <a:solidFill>
                  <a:schemeClr val="lt1"/>
                </a:solidFill>
                <a:latin typeface="Inter"/>
                <a:ea typeface="Inter"/>
                <a:cs typeface="Inter"/>
                <a:sym typeface="Inter"/>
              </a:rPr>
              <a:t>$2.45 to $9.8 billion/year</a:t>
            </a:r>
            <a:endParaRPr sz="1300" b="1">
              <a:solidFill>
                <a:schemeClr val="lt1"/>
              </a:solidFill>
              <a:latin typeface="Inter"/>
              <a:ea typeface="Inter"/>
              <a:cs typeface="Inter"/>
              <a:sym typeface="Inter"/>
            </a:endParaRPr>
          </a:p>
        </p:txBody>
      </p:sp>
      <p:sp>
        <p:nvSpPr>
          <p:cNvPr id="3186" name="Google Shape;3186;p136"/>
          <p:cNvSpPr/>
          <p:nvPr/>
        </p:nvSpPr>
        <p:spPr>
          <a:xfrm>
            <a:off x="4796100" y="3275025"/>
            <a:ext cx="3891600" cy="485400"/>
          </a:xfrm>
          <a:prstGeom prst="roundRect">
            <a:avLst>
              <a:gd name="adj" fmla="val 25088"/>
            </a:avLst>
          </a:prstGeom>
          <a:solidFill>
            <a:srgbClr val="CA8786"/>
          </a:solidFill>
          <a:ln w="9525" cap="flat" cmpd="sng">
            <a:solidFill>
              <a:srgbClr val="CA87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2"/>
                </a:solidFill>
                <a:latin typeface="Inter"/>
                <a:ea typeface="Inter"/>
                <a:cs typeface="Inter"/>
                <a:sym typeface="Inter"/>
              </a:rPr>
              <a:t>Intangible Cost 2</a:t>
            </a:r>
            <a:endParaRPr sz="1500" b="1">
              <a:solidFill>
                <a:schemeClr val="lt2"/>
              </a:solidFill>
              <a:latin typeface="Inter"/>
              <a:ea typeface="Inter"/>
              <a:cs typeface="Inter"/>
              <a:sym typeface="Inter"/>
            </a:endParaRPr>
          </a:p>
        </p:txBody>
      </p:sp>
      <p:grpSp>
        <p:nvGrpSpPr>
          <p:cNvPr id="3187" name="Google Shape;3187;p136"/>
          <p:cNvGrpSpPr/>
          <p:nvPr/>
        </p:nvGrpSpPr>
        <p:grpSpPr>
          <a:xfrm>
            <a:off x="8152446" y="3376163"/>
            <a:ext cx="381930" cy="366407"/>
            <a:chOff x="7142746" y="4629313"/>
            <a:chExt cx="381930" cy="366407"/>
          </a:xfrm>
        </p:grpSpPr>
        <p:sp>
          <p:nvSpPr>
            <p:cNvPr id="3188" name="Google Shape;3188;p136"/>
            <p:cNvSpPr/>
            <p:nvPr/>
          </p:nvSpPr>
          <p:spPr>
            <a:xfrm>
              <a:off x="7206241" y="4757432"/>
              <a:ext cx="200368" cy="181118"/>
            </a:xfrm>
            <a:custGeom>
              <a:avLst/>
              <a:gdLst/>
              <a:ahLst/>
              <a:cxnLst/>
              <a:rect l="l" t="t" r="r" b="b"/>
              <a:pathLst>
                <a:path w="5860" h="5297" extrusionOk="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6"/>
            <p:cNvSpPr/>
            <p:nvPr/>
          </p:nvSpPr>
          <p:spPr>
            <a:xfrm>
              <a:off x="7255923" y="4812345"/>
              <a:ext cx="94508" cy="71428"/>
            </a:xfrm>
            <a:custGeom>
              <a:avLst/>
              <a:gdLst/>
              <a:ahLst/>
              <a:cxnLst/>
              <a:rect l="l" t="t" r="r" b="b"/>
              <a:pathLst>
                <a:path w="2764" h="2089" extrusionOk="0">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6"/>
            <p:cNvSpPr/>
            <p:nvPr/>
          </p:nvSpPr>
          <p:spPr>
            <a:xfrm>
              <a:off x="7142746" y="4701322"/>
              <a:ext cx="324931" cy="294397"/>
            </a:xfrm>
            <a:custGeom>
              <a:avLst/>
              <a:gdLst/>
              <a:ahLst/>
              <a:cxnLst/>
              <a:rect l="l" t="t" r="r" b="b"/>
              <a:pathLst>
                <a:path w="9503" h="8610" extrusionOk="0">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6"/>
            <p:cNvSpPr/>
            <p:nvPr/>
          </p:nvSpPr>
          <p:spPr>
            <a:xfrm>
              <a:off x="7400865" y="4707306"/>
              <a:ext cx="45647" cy="45647"/>
            </a:xfrm>
            <a:custGeom>
              <a:avLst/>
              <a:gdLst/>
              <a:ahLst/>
              <a:cxnLst/>
              <a:rect l="l" t="t" r="r" b="b"/>
              <a:pathLst>
                <a:path w="1335" h="1335" extrusionOk="0">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6"/>
            <p:cNvSpPr/>
            <p:nvPr/>
          </p:nvSpPr>
          <p:spPr>
            <a:xfrm>
              <a:off x="7479029" y="4649555"/>
              <a:ext cx="29542" cy="25234"/>
            </a:xfrm>
            <a:custGeom>
              <a:avLst/>
              <a:gdLst/>
              <a:ahLst/>
              <a:cxnLst/>
              <a:rect l="l" t="t" r="r" b="b"/>
              <a:pathLst>
                <a:path w="864" h="738" extrusionOk="0">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6"/>
            <p:cNvSpPr/>
            <p:nvPr/>
          </p:nvSpPr>
          <p:spPr>
            <a:xfrm>
              <a:off x="7422030" y="4629313"/>
              <a:ext cx="57033" cy="78027"/>
            </a:xfrm>
            <a:custGeom>
              <a:avLst/>
              <a:gdLst/>
              <a:ahLst/>
              <a:cxnLst/>
              <a:rect l="l" t="t" r="r" b="b"/>
              <a:pathLst>
                <a:path w="1668" h="2282" extrusionOk="0">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6"/>
            <p:cNvSpPr/>
            <p:nvPr/>
          </p:nvSpPr>
          <p:spPr>
            <a:xfrm>
              <a:off x="7446478" y="4674755"/>
              <a:ext cx="78198" cy="56212"/>
            </a:xfrm>
            <a:custGeom>
              <a:avLst/>
              <a:gdLst/>
              <a:ahLst/>
              <a:cxnLst/>
              <a:rect l="l" t="t" r="r" b="b"/>
              <a:pathLst>
                <a:path w="2287" h="1644" extrusionOk="0">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5" name="Google Shape;3195;p136"/>
          <p:cNvSpPr/>
          <p:nvPr/>
        </p:nvSpPr>
        <p:spPr>
          <a:xfrm>
            <a:off x="4796100" y="3818875"/>
            <a:ext cx="3891600" cy="747600"/>
          </a:xfrm>
          <a:prstGeom prst="roundRect">
            <a:avLst>
              <a:gd name="adj" fmla="val 15098"/>
            </a:avLst>
          </a:prstGeom>
          <a:solidFill>
            <a:srgbClr val="E38075">
              <a:alpha val="1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6"/>
          <p:cNvSpPr txBox="1"/>
          <p:nvPr/>
        </p:nvSpPr>
        <p:spPr>
          <a:xfrm>
            <a:off x="456300" y="3885175"/>
            <a:ext cx="3891600" cy="6150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chemeClr val="lt1"/>
              </a:buClr>
              <a:buSzPts val="1300"/>
              <a:buFont typeface="Inter"/>
              <a:buChar char="➔"/>
            </a:pPr>
            <a:r>
              <a:rPr lang="en" sz="1300">
                <a:solidFill>
                  <a:schemeClr val="lt1"/>
                </a:solidFill>
                <a:latin typeface="Inter"/>
                <a:ea typeface="Inter"/>
                <a:cs typeface="Inter"/>
                <a:sym typeface="Inter"/>
              </a:rPr>
              <a:t>Reduced morale and poor reputation </a:t>
            </a:r>
            <a:endParaRPr sz="1300">
              <a:solidFill>
                <a:schemeClr val="lt1"/>
              </a:solidFill>
              <a:latin typeface="Inter"/>
              <a:ea typeface="Inter"/>
              <a:cs typeface="Inter"/>
              <a:sym typeface="Inter"/>
            </a:endParaRPr>
          </a:p>
          <a:p>
            <a:pPr marL="457200" marR="0" lvl="0" indent="-311150" algn="l" rtl="0">
              <a:lnSpc>
                <a:spcPct val="115000"/>
              </a:lnSpc>
              <a:spcBef>
                <a:spcPts val="0"/>
              </a:spcBef>
              <a:spcAft>
                <a:spcPts val="0"/>
              </a:spcAft>
              <a:buClr>
                <a:schemeClr val="lt1"/>
              </a:buClr>
              <a:buSzPts val="1300"/>
              <a:buFont typeface="Inter"/>
              <a:buChar char="➔"/>
            </a:pPr>
            <a:r>
              <a:rPr lang="en" sz="1300">
                <a:solidFill>
                  <a:schemeClr val="lt1"/>
                </a:solidFill>
                <a:latin typeface="Inter"/>
                <a:ea typeface="Inter"/>
                <a:cs typeface="Inter"/>
                <a:sym typeface="Inter"/>
              </a:rPr>
              <a:t>Affects customer loyalty and productivity</a:t>
            </a:r>
            <a:endParaRPr sz="1300">
              <a:solidFill>
                <a:schemeClr val="lt1"/>
              </a:solidFill>
              <a:latin typeface="Inter"/>
              <a:ea typeface="Inter"/>
              <a:cs typeface="Inter"/>
              <a:sym typeface="Inter"/>
            </a:endParaRPr>
          </a:p>
        </p:txBody>
      </p:sp>
      <p:sp>
        <p:nvSpPr>
          <p:cNvPr id="3197" name="Google Shape;3197;p136"/>
          <p:cNvSpPr txBox="1"/>
          <p:nvPr/>
        </p:nvSpPr>
        <p:spPr>
          <a:xfrm>
            <a:off x="4846500" y="3885175"/>
            <a:ext cx="3729000" cy="6150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chemeClr val="lt1"/>
              </a:buClr>
              <a:buSzPts val="1300"/>
              <a:buFont typeface="Inter"/>
              <a:buChar char="➔"/>
            </a:pPr>
            <a:r>
              <a:rPr lang="en" sz="1300">
                <a:solidFill>
                  <a:schemeClr val="lt1"/>
                </a:solidFill>
                <a:latin typeface="Inter"/>
                <a:ea typeface="Inter"/>
                <a:cs typeface="Inter"/>
                <a:sym typeface="Inter"/>
              </a:rPr>
              <a:t>Inconsistent customer experience</a:t>
            </a:r>
            <a:endParaRPr sz="1300">
              <a:solidFill>
                <a:schemeClr val="lt1"/>
              </a:solidFill>
              <a:latin typeface="Inter"/>
              <a:ea typeface="Inter"/>
              <a:cs typeface="Inter"/>
              <a:sym typeface="Inter"/>
            </a:endParaRPr>
          </a:p>
          <a:p>
            <a:pPr marL="457200" marR="0" lvl="0" indent="-311150" algn="l" rtl="0">
              <a:lnSpc>
                <a:spcPct val="115000"/>
              </a:lnSpc>
              <a:spcBef>
                <a:spcPts val="0"/>
              </a:spcBef>
              <a:spcAft>
                <a:spcPts val="0"/>
              </a:spcAft>
              <a:buClr>
                <a:schemeClr val="lt1"/>
              </a:buClr>
              <a:buSzPts val="1300"/>
              <a:buFont typeface="Inter"/>
              <a:buChar char="➔"/>
            </a:pPr>
            <a:r>
              <a:rPr lang="en" sz="1300">
                <a:solidFill>
                  <a:schemeClr val="lt1"/>
                </a:solidFill>
                <a:latin typeface="Inter"/>
                <a:ea typeface="Inter"/>
                <a:cs typeface="Inter"/>
                <a:sym typeface="Inter"/>
              </a:rPr>
              <a:t>Erodes trust in the organisation</a:t>
            </a:r>
            <a:endParaRPr sz="1300">
              <a:solidFill>
                <a:schemeClr val="lt1"/>
              </a:solidFill>
              <a:latin typeface="Inter"/>
              <a:ea typeface="Inter"/>
              <a:cs typeface="Inter"/>
              <a:sym typeface="Inter"/>
            </a:endParaRPr>
          </a:p>
        </p:txBody>
      </p:sp>
      <p:sp>
        <p:nvSpPr>
          <p:cNvPr id="3198" name="Google Shape;3198;p136"/>
          <p:cNvSpPr/>
          <p:nvPr/>
        </p:nvSpPr>
        <p:spPr>
          <a:xfrm flipH="1">
            <a:off x="4957406" y="694658"/>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199" name="Google Shape;3199;p136"/>
          <p:cNvSpPr/>
          <p:nvPr/>
        </p:nvSpPr>
        <p:spPr>
          <a:xfrm flipH="1">
            <a:off x="8782459" y="46009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nvGrpSpPr>
          <p:cNvPr id="3200" name="Google Shape;3200;p136"/>
          <p:cNvGrpSpPr/>
          <p:nvPr/>
        </p:nvGrpSpPr>
        <p:grpSpPr>
          <a:xfrm>
            <a:off x="821095" y="1011577"/>
            <a:ext cx="4055532" cy="29540"/>
            <a:chOff x="4567820" y="1685723"/>
            <a:chExt cx="3056166" cy="45600"/>
          </a:xfrm>
        </p:grpSpPr>
        <p:cxnSp>
          <p:nvCxnSpPr>
            <p:cNvPr id="3201" name="Google Shape;3201;p136"/>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202" name="Google Shape;3202;p136"/>
            <p:cNvCxnSpPr>
              <a:endCxn id="3203"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203" name="Google Shape;3203;p136"/>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204" name="Google Shape;3204;p136"/>
          <p:cNvSpPr/>
          <p:nvPr/>
        </p:nvSpPr>
        <p:spPr>
          <a:xfrm>
            <a:off x="456300" y="3275025"/>
            <a:ext cx="3891600" cy="485400"/>
          </a:xfrm>
          <a:prstGeom prst="roundRect">
            <a:avLst>
              <a:gd name="adj" fmla="val 25088"/>
            </a:avLst>
          </a:prstGeom>
          <a:solidFill>
            <a:srgbClr val="CA8786"/>
          </a:solidFill>
          <a:ln w="9525" cap="flat" cmpd="sng">
            <a:solidFill>
              <a:srgbClr val="CA87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2"/>
                </a:solidFill>
                <a:latin typeface="Inter"/>
                <a:ea typeface="Inter"/>
                <a:cs typeface="Inter"/>
                <a:sym typeface="Inter"/>
              </a:rPr>
              <a:t>Intangible Cost 1</a:t>
            </a:r>
            <a:endParaRPr sz="1500" b="1">
              <a:solidFill>
                <a:schemeClr val="lt2"/>
              </a:solidFill>
              <a:latin typeface="Inter"/>
              <a:ea typeface="Inter"/>
              <a:cs typeface="Inter"/>
              <a:sym typeface="Inter"/>
            </a:endParaRPr>
          </a:p>
        </p:txBody>
      </p:sp>
      <p:grpSp>
        <p:nvGrpSpPr>
          <p:cNvPr id="3205" name="Google Shape;3205;p136"/>
          <p:cNvGrpSpPr/>
          <p:nvPr/>
        </p:nvGrpSpPr>
        <p:grpSpPr>
          <a:xfrm>
            <a:off x="3865296" y="3334513"/>
            <a:ext cx="381930" cy="366407"/>
            <a:chOff x="7142746" y="4629313"/>
            <a:chExt cx="381930" cy="366407"/>
          </a:xfrm>
        </p:grpSpPr>
        <p:sp>
          <p:nvSpPr>
            <p:cNvPr id="3206" name="Google Shape;3206;p136"/>
            <p:cNvSpPr/>
            <p:nvPr/>
          </p:nvSpPr>
          <p:spPr>
            <a:xfrm>
              <a:off x="7206241" y="4757432"/>
              <a:ext cx="200368" cy="181118"/>
            </a:xfrm>
            <a:custGeom>
              <a:avLst/>
              <a:gdLst/>
              <a:ahLst/>
              <a:cxnLst/>
              <a:rect l="l" t="t" r="r" b="b"/>
              <a:pathLst>
                <a:path w="5860" h="5297" extrusionOk="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6"/>
            <p:cNvSpPr/>
            <p:nvPr/>
          </p:nvSpPr>
          <p:spPr>
            <a:xfrm>
              <a:off x="7255923" y="4812345"/>
              <a:ext cx="94508" cy="71428"/>
            </a:xfrm>
            <a:custGeom>
              <a:avLst/>
              <a:gdLst/>
              <a:ahLst/>
              <a:cxnLst/>
              <a:rect l="l" t="t" r="r" b="b"/>
              <a:pathLst>
                <a:path w="2764" h="2089" extrusionOk="0">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6"/>
            <p:cNvSpPr/>
            <p:nvPr/>
          </p:nvSpPr>
          <p:spPr>
            <a:xfrm>
              <a:off x="7142746" y="4701322"/>
              <a:ext cx="324931" cy="294397"/>
            </a:xfrm>
            <a:custGeom>
              <a:avLst/>
              <a:gdLst/>
              <a:ahLst/>
              <a:cxnLst/>
              <a:rect l="l" t="t" r="r" b="b"/>
              <a:pathLst>
                <a:path w="9503" h="8610" extrusionOk="0">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6"/>
            <p:cNvSpPr/>
            <p:nvPr/>
          </p:nvSpPr>
          <p:spPr>
            <a:xfrm>
              <a:off x="7400865" y="4707306"/>
              <a:ext cx="45647" cy="45647"/>
            </a:xfrm>
            <a:custGeom>
              <a:avLst/>
              <a:gdLst/>
              <a:ahLst/>
              <a:cxnLst/>
              <a:rect l="l" t="t" r="r" b="b"/>
              <a:pathLst>
                <a:path w="1335" h="1335" extrusionOk="0">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6"/>
            <p:cNvSpPr/>
            <p:nvPr/>
          </p:nvSpPr>
          <p:spPr>
            <a:xfrm>
              <a:off x="7479029" y="4649555"/>
              <a:ext cx="29542" cy="25234"/>
            </a:xfrm>
            <a:custGeom>
              <a:avLst/>
              <a:gdLst/>
              <a:ahLst/>
              <a:cxnLst/>
              <a:rect l="l" t="t" r="r" b="b"/>
              <a:pathLst>
                <a:path w="864" h="738" extrusionOk="0">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6"/>
            <p:cNvSpPr/>
            <p:nvPr/>
          </p:nvSpPr>
          <p:spPr>
            <a:xfrm>
              <a:off x="7422030" y="4629313"/>
              <a:ext cx="57033" cy="78027"/>
            </a:xfrm>
            <a:custGeom>
              <a:avLst/>
              <a:gdLst/>
              <a:ahLst/>
              <a:cxnLst/>
              <a:rect l="l" t="t" r="r" b="b"/>
              <a:pathLst>
                <a:path w="1668" h="2282" extrusionOk="0">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6"/>
            <p:cNvSpPr/>
            <p:nvPr/>
          </p:nvSpPr>
          <p:spPr>
            <a:xfrm>
              <a:off x="7446478" y="4674755"/>
              <a:ext cx="78198" cy="56212"/>
            </a:xfrm>
            <a:custGeom>
              <a:avLst/>
              <a:gdLst/>
              <a:ahLst/>
              <a:cxnLst/>
              <a:rect l="l" t="t" r="r" b="b"/>
              <a:pathLst>
                <a:path w="2287" h="1644" extrusionOk="0">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3" name="Google Shape;3213;p136"/>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Mufaddal</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sp>
        <p:nvSpPr>
          <p:cNvPr id="3218" name="Google Shape;3218;p137"/>
          <p:cNvSpPr/>
          <p:nvPr/>
        </p:nvSpPr>
        <p:spPr>
          <a:xfrm>
            <a:off x="1779651" y="1529825"/>
            <a:ext cx="6342300" cy="500100"/>
          </a:xfrm>
          <a:prstGeom prst="rect">
            <a:avLst/>
          </a:prstGeom>
          <a:solidFill>
            <a:srgbClr val="E38075">
              <a:alpha val="12549"/>
            </a:srgbClr>
          </a:solidFill>
          <a:ln>
            <a:noFill/>
          </a:ln>
        </p:spPr>
        <p:txBody>
          <a:bodyPr spcFirstLastPara="1" wrap="square" lIns="64275" tIns="32125" rIns="64275" bIns="32125" anchor="ctr" anchorCtr="0">
            <a:noAutofit/>
          </a:bodyPr>
          <a:lstStyle/>
          <a:p>
            <a:pPr marL="0" marR="0" lvl="0" indent="0" algn="l" rtl="0">
              <a:lnSpc>
                <a:spcPct val="150000"/>
              </a:lnSpc>
              <a:spcBef>
                <a:spcPts val="0"/>
              </a:spcBef>
              <a:spcAft>
                <a:spcPts val="0"/>
              </a:spcAft>
              <a:buNone/>
            </a:pPr>
            <a:r>
              <a:rPr lang="en" dirty="0">
                <a:solidFill>
                  <a:schemeClr val="lt1"/>
                </a:solidFill>
                <a:latin typeface="Inter"/>
                <a:ea typeface="Inter"/>
                <a:cs typeface="Inter"/>
                <a:sym typeface="Inter"/>
              </a:rPr>
              <a:t>Highlighted the importance of the </a:t>
            </a:r>
            <a:r>
              <a:rPr lang="en" b="1" dirty="0">
                <a:solidFill>
                  <a:schemeClr val="lt1"/>
                </a:solidFill>
                <a:latin typeface="Inter"/>
                <a:ea typeface="Inter"/>
                <a:cs typeface="Inter"/>
                <a:sym typeface="Inter"/>
              </a:rPr>
              <a:t>first year</a:t>
            </a:r>
            <a:r>
              <a:rPr lang="en" dirty="0">
                <a:solidFill>
                  <a:schemeClr val="lt1"/>
                </a:solidFill>
                <a:latin typeface="Inter"/>
                <a:ea typeface="Inter"/>
                <a:cs typeface="Inter"/>
                <a:sym typeface="Inter"/>
              </a:rPr>
              <a:t> in an employee’s tenure</a:t>
            </a:r>
            <a:endParaRPr dirty="0">
              <a:solidFill>
                <a:schemeClr val="lt1"/>
              </a:solidFill>
              <a:latin typeface="Inter"/>
              <a:ea typeface="Inter"/>
              <a:cs typeface="Inter"/>
              <a:sym typeface="Inter"/>
            </a:endParaRPr>
          </a:p>
        </p:txBody>
      </p:sp>
      <p:grpSp>
        <p:nvGrpSpPr>
          <p:cNvPr id="3219" name="Google Shape;3219;p137"/>
          <p:cNvGrpSpPr/>
          <p:nvPr/>
        </p:nvGrpSpPr>
        <p:grpSpPr>
          <a:xfrm>
            <a:off x="1039423" y="1529814"/>
            <a:ext cx="553658" cy="500009"/>
            <a:chOff x="912117" y="3611797"/>
            <a:chExt cx="2707375" cy="2314855"/>
          </a:xfrm>
        </p:grpSpPr>
        <p:sp>
          <p:nvSpPr>
            <p:cNvPr id="3220" name="Google Shape;3220;p137"/>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3221" name="Google Shape;3221;p137"/>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3222" name="Google Shape;3222;p137"/>
          <p:cNvSpPr txBox="1">
            <a:spLocks noGrp="1"/>
          </p:cNvSpPr>
          <p:nvPr>
            <p:ph type="title"/>
          </p:nvPr>
        </p:nvSpPr>
        <p:spPr>
          <a:xfrm>
            <a:off x="6438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rPr>
              <a:t>Nielsen’s Predictive Model</a:t>
            </a:r>
            <a:endParaRPr>
              <a:solidFill>
                <a:srgbClr val="CC0000"/>
              </a:solidFill>
            </a:endParaRPr>
          </a:p>
        </p:txBody>
      </p:sp>
      <p:sp>
        <p:nvSpPr>
          <p:cNvPr id="3223" name="Google Shape;3223;p137"/>
          <p:cNvSpPr/>
          <p:nvPr/>
        </p:nvSpPr>
        <p:spPr>
          <a:xfrm>
            <a:off x="-16025"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Problem </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Statement</a:t>
            </a:r>
            <a:endParaRPr sz="900">
              <a:solidFill>
                <a:srgbClr val="FFFFFF"/>
              </a:solidFill>
              <a:latin typeface="Bree Serif"/>
              <a:ea typeface="Bree Serif"/>
              <a:cs typeface="Bree Serif"/>
              <a:sym typeface="Bree Serif"/>
            </a:endParaRPr>
          </a:p>
        </p:txBody>
      </p:sp>
      <p:sp>
        <p:nvSpPr>
          <p:cNvPr id="3224" name="Google Shape;3224;p137"/>
          <p:cNvSpPr/>
          <p:nvPr/>
        </p:nvSpPr>
        <p:spPr>
          <a:xfrm>
            <a:off x="1115107"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225" name="Google Shape;3225;p137"/>
          <p:cNvSpPr/>
          <p:nvPr/>
        </p:nvSpPr>
        <p:spPr>
          <a:xfrm>
            <a:off x="226035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EDA</a:t>
            </a:r>
            <a:endParaRPr sz="900">
              <a:solidFill>
                <a:srgbClr val="FFFFFF"/>
              </a:solidFill>
              <a:latin typeface="Bree Serif"/>
              <a:ea typeface="Bree Serif"/>
              <a:cs typeface="Bree Serif"/>
              <a:sym typeface="Bree Serif"/>
            </a:endParaRPr>
          </a:p>
        </p:txBody>
      </p:sp>
      <p:sp>
        <p:nvSpPr>
          <p:cNvPr id="3226" name="Google Shape;3226;p137"/>
          <p:cNvSpPr/>
          <p:nvPr/>
        </p:nvSpPr>
        <p:spPr>
          <a:xfrm>
            <a:off x="5699351"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1</a:t>
            </a:r>
            <a:endParaRPr sz="900">
              <a:solidFill>
                <a:srgbClr val="FFFFFF"/>
              </a:solidFill>
              <a:latin typeface="Bree Serif"/>
              <a:ea typeface="Bree Serif"/>
              <a:cs typeface="Bree Serif"/>
              <a:sym typeface="Bree Serif"/>
            </a:endParaRPr>
          </a:p>
        </p:txBody>
      </p:sp>
      <p:sp>
        <p:nvSpPr>
          <p:cNvPr id="3227" name="Google Shape;3227;p137"/>
          <p:cNvSpPr/>
          <p:nvPr/>
        </p:nvSpPr>
        <p:spPr>
          <a:xfrm>
            <a:off x="6830483"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Solution 2</a:t>
            </a:r>
            <a:endParaRPr sz="900">
              <a:solidFill>
                <a:srgbClr val="FFFFFF"/>
              </a:solidFill>
              <a:latin typeface="Bree Serif"/>
              <a:ea typeface="Bree Serif"/>
              <a:cs typeface="Bree Serif"/>
              <a:sym typeface="Bree Serif"/>
            </a:endParaRPr>
          </a:p>
        </p:txBody>
      </p:sp>
      <p:sp>
        <p:nvSpPr>
          <p:cNvPr id="3228" name="Google Shape;3228;p137"/>
          <p:cNvSpPr/>
          <p:nvPr/>
        </p:nvSpPr>
        <p:spPr>
          <a:xfrm>
            <a:off x="7975725" y="4805951"/>
            <a:ext cx="11847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Conclusion</a:t>
            </a:r>
            <a:endParaRPr sz="900">
              <a:solidFill>
                <a:srgbClr val="FFFFFF"/>
              </a:solidFill>
              <a:latin typeface="Calibri"/>
              <a:ea typeface="Calibri"/>
              <a:cs typeface="Calibri"/>
              <a:sym typeface="Calibri"/>
            </a:endParaRPr>
          </a:p>
        </p:txBody>
      </p:sp>
      <p:sp>
        <p:nvSpPr>
          <p:cNvPr id="3229" name="Google Shape;3229;p137"/>
          <p:cNvSpPr/>
          <p:nvPr/>
        </p:nvSpPr>
        <p:spPr>
          <a:xfrm>
            <a:off x="3407230"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lvl="0" indent="0" algn="ctr" rtl="0">
              <a:lnSpc>
                <a:spcPct val="100000"/>
              </a:lnSpc>
              <a:spcBef>
                <a:spcPts val="0"/>
              </a:spcBef>
              <a:spcAft>
                <a:spcPts val="0"/>
              </a:spcAft>
              <a:buSzPts val="800"/>
              <a:buNone/>
            </a:pPr>
            <a:r>
              <a:rPr lang="en" sz="900">
                <a:solidFill>
                  <a:srgbClr val="FFFFFF"/>
                </a:solidFill>
                <a:latin typeface="Bree Serif"/>
                <a:ea typeface="Bree Serif"/>
                <a:cs typeface="Bree Serif"/>
                <a:sym typeface="Bree Serif"/>
              </a:rPr>
              <a:t>Models</a:t>
            </a:r>
            <a:endParaRPr sz="900">
              <a:solidFill>
                <a:srgbClr val="FFFFFF"/>
              </a:solidFill>
              <a:latin typeface="Bree Serif"/>
              <a:ea typeface="Bree Serif"/>
              <a:cs typeface="Bree Serif"/>
              <a:sym typeface="Bree Serif"/>
            </a:endParaRPr>
          </a:p>
        </p:txBody>
      </p:sp>
      <p:sp>
        <p:nvSpPr>
          <p:cNvPr id="3230" name="Google Shape;3230;p137"/>
          <p:cNvSpPr/>
          <p:nvPr/>
        </p:nvSpPr>
        <p:spPr>
          <a:xfrm>
            <a:off x="4559502" y="4805950"/>
            <a:ext cx="1152300" cy="337500"/>
          </a:xfrm>
          <a:prstGeom prst="snip1Rect">
            <a:avLst>
              <a:gd name="adj" fmla="val 0"/>
            </a:avLst>
          </a:prstGeom>
          <a:gradFill>
            <a:gsLst>
              <a:gs pos="0">
                <a:srgbClr val="A2A2A2"/>
              </a:gs>
              <a:gs pos="100000">
                <a:srgbClr val="616161"/>
              </a:gs>
            </a:gsLst>
            <a:lin ang="5400012" scaled="0"/>
          </a:gra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Business</a:t>
            </a:r>
            <a:endParaRPr sz="900">
              <a:solidFill>
                <a:srgbClr val="FFFFFF"/>
              </a:solidFill>
              <a:latin typeface="Bree Serif"/>
              <a:ea typeface="Bree Serif"/>
              <a:cs typeface="Bree Serif"/>
              <a:sym typeface="Bree Serif"/>
            </a:endParaRPr>
          </a:p>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 Insights</a:t>
            </a:r>
            <a:endParaRPr sz="900">
              <a:solidFill>
                <a:srgbClr val="FFFFFF"/>
              </a:solidFill>
              <a:latin typeface="Bree Serif"/>
              <a:ea typeface="Bree Serif"/>
              <a:cs typeface="Bree Serif"/>
              <a:sym typeface="Bree Serif"/>
            </a:endParaRPr>
          </a:p>
        </p:txBody>
      </p:sp>
      <p:sp>
        <p:nvSpPr>
          <p:cNvPr id="3231" name="Google Shape;3231;p137"/>
          <p:cNvSpPr txBox="1"/>
          <p:nvPr/>
        </p:nvSpPr>
        <p:spPr>
          <a:xfrm>
            <a:off x="1039501" y="1572075"/>
            <a:ext cx="477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b="1">
                <a:solidFill>
                  <a:schemeClr val="lt2"/>
                </a:solidFill>
                <a:latin typeface="Inter"/>
                <a:ea typeface="Inter"/>
                <a:cs typeface="Inter"/>
                <a:sym typeface="Inter"/>
              </a:rPr>
              <a:t>1</a:t>
            </a:r>
            <a:endParaRPr sz="1500" b="1">
              <a:solidFill>
                <a:schemeClr val="lt2"/>
              </a:solidFill>
              <a:latin typeface="Inter"/>
              <a:ea typeface="Inter"/>
              <a:cs typeface="Inter"/>
              <a:sym typeface="Inter"/>
            </a:endParaRPr>
          </a:p>
        </p:txBody>
      </p:sp>
      <p:grpSp>
        <p:nvGrpSpPr>
          <p:cNvPr id="3232" name="Google Shape;3232;p137"/>
          <p:cNvGrpSpPr/>
          <p:nvPr/>
        </p:nvGrpSpPr>
        <p:grpSpPr>
          <a:xfrm>
            <a:off x="668568" y="1087700"/>
            <a:ext cx="3903335" cy="34200"/>
            <a:chOff x="4567820" y="1685723"/>
            <a:chExt cx="3056166" cy="45600"/>
          </a:xfrm>
        </p:grpSpPr>
        <p:cxnSp>
          <p:nvCxnSpPr>
            <p:cNvPr id="3233" name="Google Shape;3233;p137"/>
            <p:cNvCxnSpPr/>
            <p:nvPr/>
          </p:nvCxnSpPr>
          <p:spPr>
            <a:xfrm>
              <a:off x="4567886" y="1708583"/>
              <a:ext cx="3056100" cy="0"/>
            </a:xfrm>
            <a:prstGeom prst="straightConnector1">
              <a:avLst/>
            </a:prstGeom>
            <a:noFill/>
            <a:ln w="9525" cap="flat" cmpd="sng">
              <a:solidFill>
                <a:schemeClr val="dk2">
                  <a:alpha val="49800"/>
                </a:schemeClr>
              </a:solidFill>
              <a:prstDash val="solid"/>
              <a:round/>
              <a:headEnd type="none" w="sm" len="sm"/>
              <a:tailEnd type="none" w="sm" len="sm"/>
            </a:ln>
          </p:spPr>
        </p:cxnSp>
        <p:cxnSp>
          <p:nvCxnSpPr>
            <p:cNvPr id="3234" name="Google Shape;3234;p137"/>
            <p:cNvCxnSpPr>
              <a:endCxn id="3235" idx="1"/>
            </p:cNvCxnSpPr>
            <p:nvPr/>
          </p:nvCxnSpPr>
          <p:spPr>
            <a:xfrm>
              <a:off x="4567820" y="1708523"/>
              <a:ext cx="1443900" cy="0"/>
            </a:xfrm>
            <a:prstGeom prst="straightConnector1">
              <a:avLst/>
            </a:prstGeom>
            <a:solidFill>
              <a:schemeClr val="lt1"/>
            </a:solidFill>
            <a:ln w="9525" cap="flat" cmpd="sng">
              <a:solidFill>
                <a:schemeClr val="lt1">
                  <a:alpha val="49800"/>
                </a:schemeClr>
              </a:solidFill>
              <a:prstDash val="solid"/>
              <a:round/>
              <a:headEnd type="none" w="sm" len="sm"/>
              <a:tailEnd type="none" w="sm" len="sm"/>
            </a:ln>
          </p:spPr>
        </p:cxnSp>
        <p:sp>
          <p:nvSpPr>
            <p:cNvPr id="3235" name="Google Shape;3235;p137"/>
            <p:cNvSpPr/>
            <p:nvPr/>
          </p:nvSpPr>
          <p:spPr>
            <a:xfrm>
              <a:off x="6011720" y="1685723"/>
              <a:ext cx="107100" cy="456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grpSp>
      <p:sp>
        <p:nvSpPr>
          <p:cNvPr id="3236" name="Google Shape;3236;p137"/>
          <p:cNvSpPr/>
          <p:nvPr/>
        </p:nvSpPr>
        <p:spPr>
          <a:xfrm flipH="1">
            <a:off x="4770900" y="721677"/>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237" name="Google Shape;3237;p137"/>
          <p:cNvSpPr/>
          <p:nvPr/>
        </p:nvSpPr>
        <p:spPr>
          <a:xfrm flipH="1">
            <a:off x="8310534" y="4322362"/>
            <a:ext cx="113475" cy="113475"/>
          </a:xfrm>
          <a:custGeom>
            <a:avLst/>
            <a:gdLst/>
            <a:ahLst/>
            <a:cxnLst/>
            <a:rect l="l" t="t" r="r" b="b"/>
            <a:pathLst>
              <a:path w="2521658" h="2521658" extrusionOk="0">
                <a:moveTo>
                  <a:pt x="0" y="1602807"/>
                </a:moveTo>
                <a:lnTo>
                  <a:pt x="0" y="918851"/>
                </a:lnTo>
                <a:lnTo>
                  <a:pt x="918851" y="918851"/>
                </a:lnTo>
                <a:lnTo>
                  <a:pt x="918851" y="0"/>
                </a:lnTo>
                <a:lnTo>
                  <a:pt x="1602807" y="0"/>
                </a:lnTo>
                <a:lnTo>
                  <a:pt x="1602807" y="918851"/>
                </a:lnTo>
                <a:lnTo>
                  <a:pt x="2521658" y="918851"/>
                </a:lnTo>
                <a:lnTo>
                  <a:pt x="2521658" y="1602807"/>
                </a:lnTo>
                <a:lnTo>
                  <a:pt x="1602807" y="1602807"/>
                </a:lnTo>
                <a:lnTo>
                  <a:pt x="1602807" y="2521658"/>
                </a:lnTo>
                <a:lnTo>
                  <a:pt x="918851" y="2521658"/>
                </a:lnTo>
                <a:lnTo>
                  <a:pt x="918851" y="1602807"/>
                </a:lnTo>
                <a:close/>
              </a:path>
            </a:pathLst>
          </a:custGeom>
          <a:solidFill>
            <a:srgbClr val="FF4747"/>
          </a:solidFill>
          <a:ln>
            <a:noFill/>
          </a:ln>
        </p:spPr>
        <p:txBody>
          <a:bodyPr spcFirstLastPara="1" wrap="square" lIns="64275" tIns="32125" rIns="64275" bIns="3212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3238" name="Google Shape;3238;p137"/>
          <p:cNvSpPr/>
          <p:nvPr/>
        </p:nvSpPr>
        <p:spPr>
          <a:xfrm>
            <a:off x="1779650" y="2237975"/>
            <a:ext cx="6342300" cy="500100"/>
          </a:xfrm>
          <a:prstGeom prst="rect">
            <a:avLst/>
          </a:prstGeom>
          <a:solidFill>
            <a:srgbClr val="E4E4E4"/>
          </a:solidFill>
          <a:ln>
            <a:noFill/>
          </a:ln>
        </p:spPr>
        <p:txBody>
          <a:bodyPr spcFirstLastPara="1" wrap="square" lIns="64275" tIns="32125" rIns="64275" bIns="32125" anchor="ctr" anchorCtr="0">
            <a:noAutofit/>
          </a:bodyPr>
          <a:lstStyle/>
          <a:p>
            <a:pPr marL="0" lvl="0" indent="0" algn="l" rtl="0">
              <a:spcBef>
                <a:spcPts val="0"/>
              </a:spcBef>
              <a:buNone/>
            </a:pPr>
            <a:r>
              <a:rPr lang="en" dirty="0">
                <a:solidFill>
                  <a:schemeClr val="lt1"/>
                </a:solidFill>
                <a:latin typeface="Inter"/>
                <a:ea typeface="Inter"/>
                <a:cs typeface="Inter"/>
                <a:sym typeface="Inter"/>
              </a:rPr>
              <a:t>Resulted in the successful transition of </a:t>
            </a:r>
            <a:r>
              <a:rPr lang="en" b="1" dirty="0">
                <a:solidFill>
                  <a:schemeClr val="lt1"/>
                </a:solidFill>
                <a:latin typeface="Inter"/>
                <a:ea typeface="Inter"/>
                <a:cs typeface="Inter"/>
                <a:sym typeface="Inter"/>
              </a:rPr>
              <a:t>40% </a:t>
            </a:r>
            <a:r>
              <a:rPr lang="en" dirty="0">
                <a:solidFill>
                  <a:schemeClr val="lt1"/>
                </a:solidFill>
                <a:latin typeface="Inter"/>
                <a:ea typeface="Inter"/>
                <a:cs typeface="Inter"/>
                <a:sym typeface="Inter"/>
              </a:rPr>
              <a:t>of vulnerable employees to new roles, increasing retention by </a:t>
            </a:r>
            <a:r>
              <a:rPr lang="en" b="1" dirty="0">
                <a:solidFill>
                  <a:schemeClr val="lt1"/>
                </a:solidFill>
                <a:latin typeface="Inter"/>
                <a:ea typeface="Inter"/>
                <a:cs typeface="Inter"/>
                <a:sym typeface="Inter"/>
              </a:rPr>
              <a:t>48%</a:t>
            </a:r>
            <a:endParaRPr b="1" dirty="0">
              <a:solidFill>
                <a:schemeClr val="lt1"/>
              </a:solidFill>
              <a:latin typeface="Inter"/>
              <a:ea typeface="Inter"/>
              <a:cs typeface="Inter"/>
              <a:sym typeface="Inter"/>
            </a:endParaRPr>
          </a:p>
        </p:txBody>
      </p:sp>
      <p:grpSp>
        <p:nvGrpSpPr>
          <p:cNvPr id="3239" name="Google Shape;3239;p137"/>
          <p:cNvGrpSpPr/>
          <p:nvPr/>
        </p:nvGrpSpPr>
        <p:grpSpPr>
          <a:xfrm>
            <a:off x="1039423" y="2237951"/>
            <a:ext cx="553658" cy="500009"/>
            <a:chOff x="912117" y="3611797"/>
            <a:chExt cx="2707375" cy="2314855"/>
          </a:xfrm>
        </p:grpSpPr>
        <p:sp>
          <p:nvSpPr>
            <p:cNvPr id="3240" name="Google Shape;3240;p137"/>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3241" name="Google Shape;3241;p137"/>
            <p:cNvSpPr/>
            <p:nvPr/>
          </p:nvSpPr>
          <p:spPr>
            <a:xfrm>
              <a:off x="912117" y="3616352"/>
              <a:ext cx="1418700" cy="23103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3242" name="Google Shape;3242;p137"/>
          <p:cNvSpPr txBox="1"/>
          <p:nvPr/>
        </p:nvSpPr>
        <p:spPr>
          <a:xfrm>
            <a:off x="1039427" y="2280213"/>
            <a:ext cx="477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b="1">
                <a:solidFill>
                  <a:schemeClr val="lt2"/>
                </a:solidFill>
                <a:latin typeface="Inter"/>
                <a:ea typeface="Inter"/>
                <a:cs typeface="Inter"/>
                <a:sym typeface="Inter"/>
              </a:rPr>
              <a:t>2</a:t>
            </a:r>
            <a:endParaRPr sz="1500" b="1">
              <a:solidFill>
                <a:schemeClr val="lt2"/>
              </a:solidFill>
              <a:latin typeface="Inter"/>
              <a:ea typeface="Inter"/>
              <a:cs typeface="Inter"/>
              <a:sym typeface="Inter"/>
            </a:endParaRPr>
          </a:p>
        </p:txBody>
      </p:sp>
      <p:sp>
        <p:nvSpPr>
          <p:cNvPr id="3243" name="Google Shape;3243;p137"/>
          <p:cNvSpPr/>
          <p:nvPr/>
        </p:nvSpPr>
        <p:spPr>
          <a:xfrm>
            <a:off x="1779650" y="2946075"/>
            <a:ext cx="6342300" cy="500100"/>
          </a:xfrm>
          <a:prstGeom prst="rect">
            <a:avLst/>
          </a:prstGeom>
          <a:solidFill>
            <a:srgbClr val="E38075">
              <a:alpha val="12549"/>
            </a:srgbClr>
          </a:solidFill>
          <a:ln>
            <a:noFill/>
          </a:ln>
        </p:spPr>
        <p:txBody>
          <a:bodyPr spcFirstLastPara="1" wrap="square" lIns="64275" tIns="32125" rIns="64275" bIns="32125" anchor="ctr" anchorCtr="0">
            <a:noAutofit/>
          </a:bodyPr>
          <a:lstStyle/>
          <a:p>
            <a:pPr marL="0" lvl="0" indent="0" algn="just" rtl="0">
              <a:spcBef>
                <a:spcPts val="0"/>
              </a:spcBef>
              <a:buNone/>
            </a:pPr>
            <a:r>
              <a:rPr lang="en" dirty="0">
                <a:solidFill>
                  <a:schemeClr val="lt1"/>
                </a:solidFill>
                <a:latin typeface="Inter"/>
                <a:ea typeface="Inter"/>
                <a:cs typeface="Inter"/>
                <a:sym typeface="Inter"/>
              </a:rPr>
              <a:t>Identified that </a:t>
            </a:r>
            <a:r>
              <a:rPr lang="en" b="1" dirty="0">
                <a:solidFill>
                  <a:schemeClr val="lt1"/>
                </a:solidFill>
                <a:latin typeface="Inter"/>
                <a:ea typeface="Inter"/>
                <a:cs typeface="Inter"/>
                <a:sym typeface="Inter"/>
              </a:rPr>
              <a:t>teams of 10-12 members</a:t>
            </a:r>
            <a:r>
              <a:rPr lang="en" dirty="0">
                <a:solidFill>
                  <a:schemeClr val="lt1"/>
                </a:solidFill>
                <a:latin typeface="Inter"/>
                <a:ea typeface="Inter"/>
                <a:cs typeface="Inter"/>
                <a:sym typeface="Inter"/>
              </a:rPr>
              <a:t> and employees who </a:t>
            </a:r>
            <a:r>
              <a:rPr lang="en" b="1" dirty="0">
                <a:solidFill>
                  <a:schemeClr val="lt1"/>
                </a:solidFill>
                <a:latin typeface="Inter"/>
                <a:ea typeface="Inter"/>
                <a:cs typeface="Inter"/>
                <a:sym typeface="Inter"/>
              </a:rPr>
              <a:t>relocated further from office</a:t>
            </a:r>
            <a:r>
              <a:rPr lang="en" dirty="0">
                <a:solidFill>
                  <a:schemeClr val="lt1"/>
                </a:solidFill>
                <a:latin typeface="Inter"/>
                <a:ea typeface="Inter"/>
                <a:cs typeface="Inter"/>
                <a:sym typeface="Inter"/>
              </a:rPr>
              <a:t> had increased flight risk</a:t>
            </a:r>
            <a:endParaRPr dirty="0">
              <a:solidFill>
                <a:schemeClr val="lt1"/>
              </a:solidFill>
              <a:latin typeface="Inter"/>
              <a:ea typeface="Inter"/>
              <a:cs typeface="Inter"/>
              <a:sym typeface="Inter"/>
            </a:endParaRPr>
          </a:p>
        </p:txBody>
      </p:sp>
      <p:grpSp>
        <p:nvGrpSpPr>
          <p:cNvPr id="3244" name="Google Shape;3244;p137"/>
          <p:cNvGrpSpPr/>
          <p:nvPr/>
        </p:nvGrpSpPr>
        <p:grpSpPr>
          <a:xfrm>
            <a:off x="1039423" y="2946051"/>
            <a:ext cx="553658" cy="500009"/>
            <a:chOff x="912117" y="3611797"/>
            <a:chExt cx="2707375" cy="2314855"/>
          </a:xfrm>
        </p:grpSpPr>
        <p:sp>
          <p:nvSpPr>
            <p:cNvPr id="3245" name="Google Shape;3245;p137"/>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3246" name="Google Shape;3246;p137"/>
            <p:cNvSpPr/>
            <p:nvPr/>
          </p:nvSpPr>
          <p:spPr>
            <a:xfrm>
              <a:off x="912117" y="3616352"/>
              <a:ext cx="1418700" cy="2310300"/>
            </a:xfrm>
            <a:prstGeom prst="rect">
              <a:avLst/>
            </a:prstGeom>
            <a:solidFill>
              <a:srgbClr val="CA8786"/>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3247" name="Google Shape;3247;p137"/>
          <p:cNvSpPr txBox="1"/>
          <p:nvPr/>
        </p:nvSpPr>
        <p:spPr>
          <a:xfrm>
            <a:off x="1039502" y="2988313"/>
            <a:ext cx="477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b="1">
                <a:solidFill>
                  <a:schemeClr val="lt2"/>
                </a:solidFill>
                <a:latin typeface="Inter"/>
                <a:ea typeface="Inter"/>
                <a:cs typeface="Inter"/>
                <a:sym typeface="Inter"/>
              </a:rPr>
              <a:t>3</a:t>
            </a:r>
            <a:endParaRPr sz="1500" b="1">
              <a:solidFill>
                <a:schemeClr val="lt2"/>
              </a:solidFill>
              <a:latin typeface="Inter"/>
              <a:ea typeface="Inter"/>
              <a:cs typeface="Inter"/>
              <a:sym typeface="Inter"/>
            </a:endParaRPr>
          </a:p>
        </p:txBody>
      </p:sp>
      <p:sp>
        <p:nvSpPr>
          <p:cNvPr id="3248" name="Google Shape;3248;p137"/>
          <p:cNvSpPr/>
          <p:nvPr/>
        </p:nvSpPr>
        <p:spPr>
          <a:xfrm>
            <a:off x="1779650" y="3654175"/>
            <a:ext cx="6342300" cy="500100"/>
          </a:xfrm>
          <a:prstGeom prst="rect">
            <a:avLst/>
          </a:prstGeom>
          <a:solidFill>
            <a:srgbClr val="E4E4E4"/>
          </a:solidFill>
          <a:ln>
            <a:noFill/>
          </a:ln>
        </p:spPr>
        <p:txBody>
          <a:bodyPr spcFirstLastPara="1" wrap="square" lIns="64275" tIns="32125" rIns="64275" bIns="32125" anchor="ctr" anchorCtr="0">
            <a:noAutofit/>
          </a:bodyPr>
          <a:lstStyle/>
          <a:p>
            <a:pPr marL="0" marR="0" lvl="0" indent="0" algn="l" rtl="0">
              <a:lnSpc>
                <a:spcPct val="100000"/>
              </a:lnSpc>
              <a:spcBef>
                <a:spcPts val="0"/>
              </a:spcBef>
              <a:buNone/>
            </a:pPr>
            <a:r>
              <a:rPr lang="en" dirty="0">
                <a:solidFill>
                  <a:schemeClr val="lt1"/>
                </a:solidFill>
                <a:latin typeface="Inter"/>
                <a:ea typeface="Inter"/>
                <a:cs typeface="Inter"/>
                <a:sym typeface="Inter"/>
              </a:rPr>
              <a:t>Resulted in cost savings of </a:t>
            </a:r>
            <a:r>
              <a:rPr lang="en" b="1" dirty="0">
                <a:solidFill>
                  <a:schemeClr val="lt1"/>
                </a:solidFill>
                <a:latin typeface="Inter"/>
                <a:ea typeface="Inter"/>
                <a:cs typeface="Inter"/>
                <a:sym typeface="Inter"/>
              </a:rPr>
              <a:t>$8 million to $10 million</a:t>
            </a:r>
            <a:endParaRPr b="1" dirty="0">
              <a:solidFill>
                <a:schemeClr val="lt1"/>
              </a:solidFill>
              <a:latin typeface="Inter"/>
              <a:ea typeface="Inter"/>
              <a:cs typeface="Inter"/>
              <a:sym typeface="Inter"/>
            </a:endParaRPr>
          </a:p>
        </p:txBody>
      </p:sp>
      <p:grpSp>
        <p:nvGrpSpPr>
          <p:cNvPr id="3249" name="Google Shape;3249;p137"/>
          <p:cNvGrpSpPr/>
          <p:nvPr/>
        </p:nvGrpSpPr>
        <p:grpSpPr>
          <a:xfrm>
            <a:off x="1039423" y="3654164"/>
            <a:ext cx="553658" cy="500009"/>
            <a:chOff x="912117" y="3611797"/>
            <a:chExt cx="2707375" cy="2314855"/>
          </a:xfrm>
        </p:grpSpPr>
        <p:sp>
          <p:nvSpPr>
            <p:cNvPr id="3250" name="Google Shape;3250;p137"/>
            <p:cNvSpPr/>
            <p:nvPr/>
          </p:nvSpPr>
          <p:spPr>
            <a:xfrm flipH="1">
              <a:off x="1859425" y="3611797"/>
              <a:ext cx="1760067" cy="2314575"/>
            </a:xfrm>
            <a:custGeom>
              <a:avLst/>
              <a:gdLst/>
              <a:ahLst/>
              <a:cxnLst/>
              <a:rect l="l" t="t" r="r" b="b"/>
              <a:pathLst>
                <a:path w="5215012" h="6858000" extrusionOk="0">
                  <a:moveTo>
                    <a:pt x="5215012" y="0"/>
                  </a:moveTo>
                  <a:lnTo>
                    <a:pt x="4989433" y="0"/>
                  </a:lnTo>
                  <a:lnTo>
                    <a:pt x="4836886" y="0"/>
                  </a:lnTo>
                  <a:lnTo>
                    <a:pt x="4721258" y="0"/>
                  </a:lnTo>
                  <a:lnTo>
                    <a:pt x="4504809" y="0"/>
                  </a:lnTo>
                  <a:lnTo>
                    <a:pt x="772886" y="0"/>
                  </a:lnTo>
                  <a:lnTo>
                    <a:pt x="772886" y="2743201"/>
                  </a:lnTo>
                  <a:lnTo>
                    <a:pt x="531426" y="2743201"/>
                  </a:lnTo>
                  <a:lnTo>
                    <a:pt x="0" y="3429001"/>
                  </a:lnTo>
                  <a:lnTo>
                    <a:pt x="531426" y="4114801"/>
                  </a:lnTo>
                  <a:lnTo>
                    <a:pt x="772886" y="4114801"/>
                  </a:lnTo>
                  <a:lnTo>
                    <a:pt x="772886" y="6858000"/>
                  </a:lnTo>
                  <a:lnTo>
                    <a:pt x="4504809" y="6858000"/>
                  </a:lnTo>
                  <a:lnTo>
                    <a:pt x="4721258" y="6858000"/>
                  </a:lnTo>
                  <a:lnTo>
                    <a:pt x="4836886" y="6858000"/>
                  </a:lnTo>
                  <a:lnTo>
                    <a:pt x="4989433" y="6858000"/>
                  </a:lnTo>
                  <a:lnTo>
                    <a:pt x="5215012" y="6858000"/>
                  </a:lnTo>
                  <a:close/>
                </a:path>
              </a:pathLst>
            </a:custGeom>
            <a:solidFill>
              <a:schemeClr val="lt1"/>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sp>
          <p:nvSpPr>
            <p:cNvPr id="3251" name="Google Shape;3251;p137"/>
            <p:cNvSpPr/>
            <p:nvPr/>
          </p:nvSpPr>
          <p:spPr>
            <a:xfrm>
              <a:off x="912117" y="3616352"/>
              <a:ext cx="1418700" cy="2310300"/>
            </a:xfrm>
            <a:prstGeom prst="rect">
              <a:avLst/>
            </a:prstGeom>
            <a:solidFill>
              <a:schemeClr val="lt1"/>
            </a:solidFill>
            <a:ln>
              <a:noFill/>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Clr>
                  <a:srgbClr val="FFFFFF"/>
                </a:buClr>
                <a:buSzPts val="1400"/>
                <a:buFont typeface="Quattrocento Sans"/>
                <a:buNone/>
              </a:pPr>
              <a:endParaRPr sz="1400" b="0" i="0" u="none" strike="noStrike" cap="none">
                <a:solidFill>
                  <a:srgbClr val="FFFFFF"/>
                </a:solidFill>
                <a:latin typeface="Calibri"/>
                <a:ea typeface="Calibri"/>
                <a:cs typeface="Calibri"/>
                <a:sym typeface="Calibri"/>
              </a:endParaRPr>
            </a:p>
          </p:txBody>
        </p:sp>
      </p:grpSp>
      <p:sp>
        <p:nvSpPr>
          <p:cNvPr id="3252" name="Google Shape;3252;p137"/>
          <p:cNvSpPr txBox="1"/>
          <p:nvPr/>
        </p:nvSpPr>
        <p:spPr>
          <a:xfrm>
            <a:off x="1039502" y="3696425"/>
            <a:ext cx="4779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b="1">
                <a:solidFill>
                  <a:schemeClr val="lt2"/>
                </a:solidFill>
                <a:latin typeface="Inter"/>
                <a:ea typeface="Inter"/>
                <a:cs typeface="Inter"/>
                <a:sym typeface="Inter"/>
              </a:rPr>
              <a:t>4</a:t>
            </a:r>
            <a:endParaRPr sz="1500" b="1">
              <a:solidFill>
                <a:schemeClr val="lt2"/>
              </a:solidFill>
              <a:latin typeface="Inter"/>
              <a:ea typeface="Inter"/>
              <a:cs typeface="Inter"/>
              <a:sym typeface="Inter"/>
            </a:endParaRPr>
          </a:p>
        </p:txBody>
      </p:sp>
      <p:sp>
        <p:nvSpPr>
          <p:cNvPr id="3253" name="Google Shape;3253;p137"/>
          <p:cNvSpPr/>
          <p:nvPr/>
        </p:nvSpPr>
        <p:spPr>
          <a:xfrm>
            <a:off x="1115107" y="4805950"/>
            <a:ext cx="1152300" cy="337500"/>
          </a:xfrm>
          <a:prstGeom prst="snip1Rect">
            <a:avLst>
              <a:gd name="adj" fmla="val 0"/>
            </a:avLst>
          </a:prstGeom>
          <a:solidFill>
            <a:srgbClr val="CC0000"/>
          </a:solidFill>
          <a:ln w="9525" cap="flat" cmpd="sng">
            <a:solidFill>
              <a:srgbClr val="A6A1A1"/>
            </a:solidFill>
            <a:prstDash val="solid"/>
            <a:round/>
            <a:headEnd type="none" w="sm" len="sm"/>
            <a:tailEnd type="none" w="sm" len="sm"/>
          </a:ln>
        </p:spPr>
        <p:txBody>
          <a:bodyPr spcFirstLastPara="1" wrap="square" lIns="64275" tIns="32125" rIns="64275" bIns="32125" anchor="ctr" anchorCtr="0">
            <a:noAutofit/>
          </a:bodyPr>
          <a:lstStyle/>
          <a:p>
            <a:pPr marL="0" marR="0" lvl="0" indent="0" algn="ctr" rtl="0">
              <a:lnSpc>
                <a:spcPct val="100000"/>
              </a:lnSpc>
              <a:spcBef>
                <a:spcPts val="0"/>
              </a:spcBef>
              <a:spcAft>
                <a:spcPts val="0"/>
              </a:spcAft>
              <a:buNone/>
            </a:pPr>
            <a:r>
              <a:rPr lang="en" sz="900">
                <a:solidFill>
                  <a:srgbClr val="FFFFFF"/>
                </a:solidFill>
                <a:latin typeface="Bree Serif"/>
                <a:ea typeface="Bree Serif"/>
                <a:cs typeface="Bree Serif"/>
                <a:sym typeface="Bree Serif"/>
              </a:rPr>
              <a:t>Motivation</a:t>
            </a:r>
            <a:endParaRPr sz="900">
              <a:solidFill>
                <a:srgbClr val="FFFFFF"/>
              </a:solidFill>
              <a:latin typeface="Bree Serif"/>
              <a:ea typeface="Bree Serif"/>
              <a:cs typeface="Bree Serif"/>
              <a:sym typeface="Bree Serif"/>
            </a:endParaRPr>
          </a:p>
        </p:txBody>
      </p:sp>
      <p:sp>
        <p:nvSpPr>
          <p:cNvPr id="3254" name="Google Shape;3254;p137"/>
          <p:cNvSpPr txBox="1"/>
          <p:nvPr/>
        </p:nvSpPr>
        <p:spPr>
          <a:xfrm>
            <a:off x="7764399" y="76200"/>
            <a:ext cx="1292400" cy="372600"/>
          </a:xfrm>
          <a:prstGeom prst="rect">
            <a:avLst/>
          </a:prstGeom>
          <a:noFill/>
          <a:ln>
            <a:noFill/>
          </a:ln>
        </p:spPr>
        <p:txBody>
          <a:bodyPr spcFirstLastPara="1" wrap="square" lIns="64275" tIns="32125" rIns="64275" bIns="32125" anchor="t" anchorCtr="0">
            <a:spAutoFit/>
          </a:bodyPr>
          <a:lstStyle/>
          <a:p>
            <a:pPr marL="0" marR="0" lvl="0" indent="0" algn="r" rtl="0">
              <a:spcBef>
                <a:spcPts val="0"/>
              </a:spcBef>
              <a:spcAft>
                <a:spcPts val="0"/>
              </a:spcAft>
              <a:buNone/>
            </a:pPr>
            <a:r>
              <a:rPr lang="en" sz="2000">
                <a:solidFill>
                  <a:schemeClr val="lt1"/>
                </a:solidFill>
                <a:latin typeface="Bree Serif"/>
                <a:ea typeface="Bree Serif"/>
                <a:cs typeface="Bree Serif"/>
                <a:sym typeface="Bree Serif"/>
              </a:rPr>
              <a:t>Mufaddal</a:t>
            </a:r>
            <a:endParaRPr sz="2000"/>
          </a:p>
        </p:txBody>
      </p:sp>
    </p:spTree>
  </p:cSld>
  <p:clrMapOvr>
    <a:masterClrMapping/>
  </p:clrMapOvr>
</p:sld>
</file>

<file path=ppt/theme/theme1.xml><?xml version="1.0" encoding="utf-8"?>
<a:theme xmlns:a="http://schemas.openxmlformats.org/drawingml/2006/main" name="Automotive Industry Business Plan by Slidesgo">
  <a:themeElements>
    <a:clrScheme name="Simple Light">
      <a:dk1>
        <a:srgbClr val="EEEEEE"/>
      </a:dk1>
      <a:lt1>
        <a:srgbClr val="434343"/>
      </a:lt1>
      <a:dk2>
        <a:srgbClr val="A10C28"/>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Custom 33">
      <a:dk1>
        <a:srgbClr val="000000"/>
      </a:dk1>
      <a:lt1>
        <a:srgbClr val="FFFFFF"/>
      </a:lt1>
      <a:dk2>
        <a:srgbClr val="1F497D"/>
      </a:dk2>
      <a:lt2>
        <a:srgbClr val="EEECE1"/>
      </a:lt2>
      <a:accent1>
        <a:srgbClr val="CC0000"/>
      </a:accent1>
      <a:accent2>
        <a:srgbClr val="212121"/>
      </a:accent2>
      <a:accent3>
        <a:srgbClr val="818181"/>
      </a:accent3>
      <a:accent4>
        <a:srgbClr val="F2F2F2"/>
      </a:accent4>
      <a:accent5>
        <a:srgbClr val="FAFAFA"/>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utomotive Industry Business Plan by Slidesgo">
  <a:themeElements>
    <a:clrScheme name="Simple Light">
      <a:dk1>
        <a:srgbClr val="EEEEEE"/>
      </a:dk1>
      <a:lt1>
        <a:srgbClr val="434343"/>
      </a:lt1>
      <a:dk2>
        <a:srgbClr val="A10C28"/>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utomotive Industry Business Plan by Slidesgo">
  <a:themeElements>
    <a:clrScheme name="Simple Light">
      <a:dk1>
        <a:srgbClr val="EEEEEE"/>
      </a:dk1>
      <a:lt1>
        <a:srgbClr val="434343"/>
      </a:lt1>
      <a:dk2>
        <a:srgbClr val="A10C28"/>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eme1">
  <a:themeElements>
    <a:clrScheme name="Custom 33">
      <a:dk1>
        <a:srgbClr val="000000"/>
      </a:dk1>
      <a:lt1>
        <a:srgbClr val="FFFFFF"/>
      </a:lt1>
      <a:dk2>
        <a:srgbClr val="1F497D"/>
      </a:dk2>
      <a:lt2>
        <a:srgbClr val="EEECE1"/>
      </a:lt2>
      <a:accent1>
        <a:srgbClr val="CC0000"/>
      </a:accent1>
      <a:accent2>
        <a:srgbClr val="212121"/>
      </a:accent2>
      <a:accent3>
        <a:srgbClr val="818181"/>
      </a:accent3>
      <a:accent4>
        <a:srgbClr val="F2F2F2"/>
      </a:accent4>
      <a:accent5>
        <a:srgbClr val="FAFAFA"/>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4950</Words>
  <Application>Microsoft Office PowerPoint</Application>
  <PresentationFormat>On-screen Show (16:9)</PresentationFormat>
  <Paragraphs>1644</Paragraphs>
  <Slides>79</Slides>
  <Notes>79</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79</vt:i4>
      </vt:variant>
    </vt:vector>
  </HeadingPairs>
  <TitlesOfParts>
    <vt:vector size="97" baseType="lpstr">
      <vt:lpstr>Fira Sans Extra Condensed Medium</vt:lpstr>
      <vt:lpstr>Nunito Light</vt:lpstr>
      <vt:lpstr>Fira Sans Extra Condensed</vt:lpstr>
      <vt:lpstr>Calibri</vt:lpstr>
      <vt:lpstr>Arial</vt:lpstr>
      <vt:lpstr>Raleway</vt:lpstr>
      <vt:lpstr>Bree Serif</vt:lpstr>
      <vt:lpstr>Big Shoulders Text</vt:lpstr>
      <vt:lpstr>Roboto</vt:lpstr>
      <vt:lpstr>Inter</vt:lpstr>
      <vt:lpstr>Elsie</vt:lpstr>
      <vt:lpstr>Courier New</vt:lpstr>
      <vt:lpstr>Quattrocento Sans</vt:lpstr>
      <vt:lpstr>Automotive Industry Business Plan by Slidesgo</vt:lpstr>
      <vt:lpstr>Theme1</vt:lpstr>
      <vt:lpstr>Automotive Industry Business Plan by Slidesgo</vt:lpstr>
      <vt:lpstr>Automotive Industry Business Plan by Slidesgo</vt:lpstr>
      <vt:lpstr>Theme1</vt:lpstr>
      <vt:lpstr>Predictive HR Analytics for Employee Retention in the Automotive Industry </vt:lpstr>
      <vt:lpstr>PowerPoint Presentation</vt:lpstr>
      <vt:lpstr>PowerPoint Presentation</vt:lpstr>
      <vt:lpstr>PowerPoint Presentation</vt:lpstr>
      <vt:lpstr>Introduction</vt:lpstr>
      <vt:lpstr>Gaps to Existing HR Process</vt:lpstr>
      <vt:lpstr>PowerPoint Presentation</vt:lpstr>
      <vt:lpstr>Tangible and Intangible Cost</vt:lpstr>
      <vt:lpstr>Nielsen’s Predictive Model</vt:lpstr>
      <vt:lpstr>PowerPoint Presentation</vt:lpstr>
      <vt:lpstr>PowerPoint Presentation</vt:lpstr>
      <vt:lpstr>Analysing Dataset - Attrition</vt:lpstr>
      <vt:lpstr>Analysing Dataset - Monthly Income</vt:lpstr>
      <vt:lpstr>Analysing Dataset - Performance Rating</vt:lpstr>
      <vt:lpstr>Analysing Dataset - Attrition vs Overtime</vt:lpstr>
      <vt:lpstr>Analysing Dataset - Attrition vs Marital Status</vt:lpstr>
      <vt:lpstr>Analysing Dataset - Attrition vs Income</vt:lpstr>
      <vt:lpstr>Analysing Dataset - Attrition vs Department</vt:lpstr>
      <vt:lpstr>PowerPoint Presentation</vt:lpstr>
      <vt:lpstr>PowerPoint Presentation</vt:lpstr>
      <vt:lpstr>Key Business Questions</vt:lpstr>
      <vt:lpstr>Confusion Matrix</vt:lpstr>
      <vt:lpstr>PowerPoint Presentation</vt:lpstr>
      <vt:lpstr>Accuracy is Unreliable</vt:lpstr>
      <vt:lpstr>Accuracy is Unreliable</vt:lpstr>
      <vt:lpstr>Recall is More Suitable</vt:lpstr>
      <vt:lpstr>Recall Alone is Not Enough</vt:lpstr>
      <vt:lpstr>Recall Alone is Not Enough</vt:lpstr>
      <vt:lpstr>Finding the Optimal Balance</vt:lpstr>
      <vt:lpstr>Models Used</vt:lpstr>
      <vt:lpstr>Models Used</vt:lpstr>
      <vt:lpstr>Precision-Recall Curve</vt:lpstr>
      <vt:lpstr>Precision-Recall Curve</vt:lpstr>
      <vt:lpstr>PowerPoint Presentation</vt:lpstr>
      <vt:lpstr>PowerPoint Presentation</vt:lpstr>
      <vt:lpstr>PowerPoint Presentation</vt:lpstr>
      <vt:lpstr>PowerPoint Presentation</vt:lpstr>
      <vt:lpstr>PowerPoint Presentation</vt:lpstr>
      <vt:lpstr>PowerPoint Presentation</vt:lpstr>
      <vt:lpstr>Annual Cost-Savings from Predicting Attrition</vt:lpstr>
      <vt:lpstr>PowerPoint Presentation</vt:lpstr>
      <vt:lpstr>PowerPoint Presentation</vt:lpstr>
      <vt:lpstr>Variable Importance</vt:lpstr>
      <vt:lpstr>PowerPoint Presentation</vt:lpstr>
      <vt:lpstr>PowerPoint Presentation</vt:lpstr>
      <vt:lpstr>Business Insight - Variable Importance</vt:lpstr>
      <vt:lpstr>PowerPoint Presentation</vt:lpstr>
      <vt:lpstr>PowerPoint Presentation</vt:lpstr>
      <vt:lpstr>Overtime at Tesla - Background</vt:lpstr>
      <vt:lpstr>Excessive Overtime - Physical Health</vt:lpstr>
      <vt:lpstr>Tackle “OverTime”-- Redefine Shift System</vt:lpstr>
      <vt:lpstr>Tackle “Overtime” - Cross-Train Employees  </vt:lpstr>
      <vt:lpstr>PowerPoint Presentation</vt:lpstr>
      <vt:lpstr>Feasibility of Reducing Overtime</vt:lpstr>
      <vt:lpstr>PowerPoint Presentation</vt:lpstr>
      <vt:lpstr>PowerPoint Presentation</vt:lpstr>
      <vt:lpstr>Higher Monthly Income → Lower Attrition Rate</vt:lpstr>
      <vt:lpstr>Distance From Home</vt:lpstr>
      <vt:lpstr>PowerPoint Presentation</vt:lpstr>
      <vt:lpstr>Robust HR Monitoring Platform</vt:lpstr>
      <vt:lpstr>PowerPoint Presentation</vt:lpstr>
      <vt:lpstr>Variable Importance</vt:lpstr>
      <vt:lpstr>Sample Cultural Fit Scorecard</vt:lpstr>
      <vt:lpstr>Example: Education Level</vt:lpstr>
      <vt:lpstr>Cultural Fit Score</vt:lpstr>
      <vt:lpstr>Derivation of Scoring Criteria</vt:lpstr>
      <vt:lpstr>Derivation of Variable Weights</vt:lpstr>
      <vt:lpstr>Strategic Heat Map</vt:lpstr>
      <vt:lpstr>Strategic Heat Map</vt:lpstr>
      <vt:lpstr>PowerPoint Presentation</vt:lpstr>
      <vt:lpstr>Strategic Heat Map</vt:lpstr>
      <vt:lpstr>PowerPoint Presentation</vt:lpstr>
      <vt:lpstr>Strategic Heat Map</vt:lpstr>
      <vt:lpstr>PowerPoint Presentation</vt:lpstr>
      <vt:lpstr>Strategic Heat Map</vt:lpstr>
      <vt:lpstr>PowerPoint Presentation</vt:lpstr>
      <vt:lpstr>PowerPoint Presentation</vt:lpstr>
      <vt:lpstr>Future Considerations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HR Analytics for Employee Retention in the Automotive Industry </dc:title>
  <cp:lastModifiedBy>#ANG WEI HAO#</cp:lastModifiedBy>
  <cp:revision>2</cp:revision>
  <dcterms:modified xsi:type="dcterms:W3CDTF">2024-03-31T15:15:14Z</dcterms:modified>
</cp:coreProperties>
</file>